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57" r:id="rId4"/>
    <p:sldId id="261" r:id="rId5"/>
    <p:sldId id="283" r:id="rId6"/>
    <p:sldId id="286" r:id="rId7"/>
    <p:sldId id="284" r:id="rId8"/>
    <p:sldId id="260" r:id="rId9"/>
    <p:sldId id="287" r:id="rId10"/>
    <p:sldId id="262" r:id="rId11"/>
    <p:sldId id="263" r:id="rId12"/>
    <p:sldId id="265" r:id="rId13"/>
    <p:sldId id="277" r:id="rId14"/>
    <p:sldId id="266" r:id="rId15"/>
    <p:sldId id="267" r:id="rId16"/>
    <p:sldId id="280" r:id="rId17"/>
    <p:sldId id="268" r:id="rId18"/>
    <p:sldId id="278" r:id="rId19"/>
    <p:sldId id="269" r:id="rId20"/>
    <p:sldId id="279" r:id="rId21"/>
    <p:sldId id="270" r:id="rId22"/>
    <p:sldId id="271" r:id="rId23"/>
    <p:sldId id="272" r:id="rId24"/>
    <p:sldId id="28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791595-5274-4BAE-B43C-D65B277816E0}" v="172" dt="2020-01-18T04:13:45.578"/>
    <p1510:client id="{5397DA9C-01DF-4266-8BCD-CE95C82F8D7A}" v="4" dt="2020-01-18T18:38:40.348"/>
    <p1510:client id="{D5302B1D-D8E3-4B57-B324-F4288BBA196B}" v="162" dt="2020-01-18T03:23:20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z Wolak" userId="ca7a9101507812f6" providerId="LiveId" clId="{3C791595-5274-4BAE-B43C-D65B277816E0}"/>
    <pc:docChg chg="undo custSel addSld delSld modSld">
      <pc:chgData name="Mateusz Wolak" userId="ca7a9101507812f6" providerId="LiveId" clId="{3C791595-5274-4BAE-B43C-D65B277816E0}" dt="2020-01-18T04:13:45.578" v="3152" actId="20577"/>
      <pc:docMkLst>
        <pc:docMk/>
      </pc:docMkLst>
      <pc:sldChg chg="addSp delSp modSp mod">
        <pc:chgData name="Mateusz Wolak" userId="ca7a9101507812f6" providerId="LiveId" clId="{3C791595-5274-4BAE-B43C-D65B277816E0}" dt="2020-01-17T14:23:47.827" v="1838" actId="1076"/>
        <pc:sldMkLst>
          <pc:docMk/>
          <pc:sldMk cId="2757674663" sldId="257"/>
        </pc:sldMkLst>
        <pc:spChg chg="mod">
          <ac:chgData name="Mateusz Wolak" userId="ca7a9101507812f6" providerId="LiveId" clId="{3C791595-5274-4BAE-B43C-D65B277816E0}" dt="2020-01-17T14:23:41.303" v="1837" actId="27636"/>
          <ac:spMkLst>
            <pc:docMk/>
            <pc:sldMk cId="2757674663" sldId="257"/>
            <ac:spMk id="3" creationId="{33A56BAB-7B21-4A7E-BCCC-8B4E6E172A39}"/>
          </ac:spMkLst>
        </pc:spChg>
        <pc:picChg chg="del">
          <ac:chgData name="Mateusz Wolak" userId="ca7a9101507812f6" providerId="LiveId" clId="{3C791595-5274-4BAE-B43C-D65B277816E0}" dt="2020-01-17T14:22:16.480" v="1726" actId="478"/>
          <ac:picMkLst>
            <pc:docMk/>
            <pc:sldMk cId="2757674663" sldId="257"/>
            <ac:picMk id="5" creationId="{04876502-530D-4D34-80BE-4921D704C379}"/>
          </ac:picMkLst>
        </pc:picChg>
        <pc:picChg chg="add mod">
          <ac:chgData name="Mateusz Wolak" userId="ca7a9101507812f6" providerId="LiveId" clId="{3C791595-5274-4BAE-B43C-D65B277816E0}" dt="2020-01-17T14:23:47.827" v="1838" actId="1076"/>
          <ac:picMkLst>
            <pc:docMk/>
            <pc:sldMk cId="2757674663" sldId="257"/>
            <ac:picMk id="6" creationId="{4926A1E3-95B4-4FDD-A800-7DE39FE6B196}"/>
          </ac:picMkLst>
        </pc:picChg>
      </pc:sldChg>
      <pc:sldChg chg="modSp mod modNotesTx">
        <pc:chgData name="Mateusz Wolak" userId="ca7a9101507812f6" providerId="LiveId" clId="{3C791595-5274-4BAE-B43C-D65B277816E0}" dt="2020-01-18T04:12:47.907" v="3144" actId="313"/>
        <pc:sldMkLst>
          <pc:docMk/>
          <pc:sldMk cId="51965752" sldId="260"/>
        </pc:sldMkLst>
        <pc:spChg chg="mod">
          <ac:chgData name="Mateusz Wolak" userId="ca7a9101507812f6" providerId="LiveId" clId="{3C791595-5274-4BAE-B43C-D65B277816E0}" dt="2020-01-18T04:12:47.907" v="3144" actId="313"/>
          <ac:spMkLst>
            <pc:docMk/>
            <pc:sldMk cId="51965752" sldId="260"/>
            <ac:spMk id="7" creationId="{798B9C49-D49A-4FD2-B0A9-2381759E185E}"/>
          </ac:spMkLst>
        </pc:spChg>
      </pc:sldChg>
      <pc:sldChg chg="modSp add del mod">
        <pc:chgData name="Mateusz Wolak" userId="ca7a9101507812f6" providerId="LiveId" clId="{3C791595-5274-4BAE-B43C-D65B277816E0}" dt="2020-01-17T17:59:48.769" v="2508" actId="47"/>
        <pc:sldMkLst>
          <pc:docMk/>
          <pc:sldMk cId="2591853674" sldId="262"/>
        </pc:sldMkLst>
        <pc:spChg chg="mod">
          <ac:chgData name="Mateusz Wolak" userId="ca7a9101507812f6" providerId="LiveId" clId="{3C791595-5274-4BAE-B43C-D65B277816E0}" dt="2020-01-16T19:34:46.606" v="80" actId="20577"/>
          <ac:spMkLst>
            <pc:docMk/>
            <pc:sldMk cId="2591853674" sldId="262"/>
            <ac:spMk id="2" creationId="{9C9B3591-2146-4C2D-A5CD-127CFAA69372}"/>
          </ac:spMkLst>
        </pc:spChg>
        <pc:spChg chg="mod">
          <ac:chgData name="Mateusz Wolak" userId="ca7a9101507812f6" providerId="LiveId" clId="{3C791595-5274-4BAE-B43C-D65B277816E0}" dt="2020-01-16T19:38:38.449" v="476" actId="20577"/>
          <ac:spMkLst>
            <pc:docMk/>
            <pc:sldMk cId="2591853674" sldId="262"/>
            <ac:spMk id="3" creationId="{CD8B0019-82AF-4DFE-A5B9-31CAACAB0BC1}"/>
          </ac:spMkLst>
        </pc:spChg>
      </pc:sldChg>
      <pc:sldChg chg="modSp mod">
        <pc:chgData name="Mateusz Wolak" userId="ca7a9101507812f6" providerId="LiveId" clId="{3C791595-5274-4BAE-B43C-D65B277816E0}" dt="2020-01-16T19:49:32.373" v="956" actId="313"/>
        <pc:sldMkLst>
          <pc:docMk/>
          <pc:sldMk cId="2551758903" sldId="263"/>
        </pc:sldMkLst>
        <pc:spChg chg="mod">
          <ac:chgData name="Mateusz Wolak" userId="ca7a9101507812f6" providerId="LiveId" clId="{3C791595-5274-4BAE-B43C-D65B277816E0}" dt="2020-01-16T19:43:30.230" v="543" actId="20577"/>
          <ac:spMkLst>
            <pc:docMk/>
            <pc:sldMk cId="2551758903" sldId="263"/>
            <ac:spMk id="2" creationId="{1D9A00D6-B665-46AA-84FC-AEDA23B5D391}"/>
          </ac:spMkLst>
        </pc:spChg>
        <pc:spChg chg="mod">
          <ac:chgData name="Mateusz Wolak" userId="ca7a9101507812f6" providerId="LiveId" clId="{3C791595-5274-4BAE-B43C-D65B277816E0}" dt="2020-01-16T19:49:32.373" v="956" actId="313"/>
          <ac:spMkLst>
            <pc:docMk/>
            <pc:sldMk cId="2551758903" sldId="263"/>
            <ac:spMk id="3" creationId="{B574B858-68AB-4F5D-B387-F5FE4EC3D354}"/>
          </ac:spMkLst>
        </pc:spChg>
      </pc:sldChg>
      <pc:sldChg chg="modSp add del mod">
        <pc:chgData name="Mateusz Wolak" userId="ca7a9101507812f6" providerId="LiveId" clId="{3C791595-5274-4BAE-B43C-D65B277816E0}" dt="2020-01-18T01:11:07.572" v="2928" actId="1076"/>
        <pc:sldMkLst>
          <pc:docMk/>
          <pc:sldMk cId="998289538" sldId="276"/>
        </pc:sldMkLst>
        <pc:spChg chg="mod">
          <ac:chgData name="Mateusz Wolak" userId="ca7a9101507812f6" providerId="LiveId" clId="{3C791595-5274-4BAE-B43C-D65B277816E0}" dt="2020-01-18T01:11:07.572" v="2928" actId="1076"/>
          <ac:spMkLst>
            <pc:docMk/>
            <pc:sldMk cId="998289538" sldId="276"/>
            <ac:spMk id="3" creationId="{145D3D14-D519-4550-84AA-A32D0C581010}"/>
          </ac:spMkLst>
        </pc:spChg>
      </pc:sldChg>
      <pc:sldChg chg="modNotesTx">
        <pc:chgData name="Mateusz Wolak" userId="ca7a9101507812f6" providerId="LiveId" clId="{3C791595-5274-4BAE-B43C-D65B277816E0}" dt="2020-01-18T01:18:35.244" v="2992" actId="313"/>
        <pc:sldMkLst>
          <pc:docMk/>
          <pc:sldMk cId="821919162" sldId="281"/>
        </pc:sldMkLst>
      </pc:sldChg>
      <pc:sldChg chg="del">
        <pc:chgData name="Mateusz Wolak" userId="ca7a9101507812f6" providerId="LiveId" clId="{3C791595-5274-4BAE-B43C-D65B277816E0}" dt="2020-01-18T01:17:01.796" v="2947" actId="2696"/>
        <pc:sldMkLst>
          <pc:docMk/>
          <pc:sldMk cId="1890834295" sldId="282"/>
        </pc:sldMkLst>
      </pc:sldChg>
      <pc:sldChg chg="modSp add mod modNotesTx">
        <pc:chgData name="Mateusz Wolak" userId="ca7a9101507812f6" providerId="LiveId" clId="{3C791595-5274-4BAE-B43C-D65B277816E0}" dt="2020-01-18T01:10:09.007" v="2921" actId="20577"/>
        <pc:sldMkLst>
          <pc:docMk/>
          <pc:sldMk cId="1877155766" sldId="283"/>
        </pc:sldMkLst>
        <pc:spChg chg="mod">
          <ac:chgData name="Mateusz Wolak" userId="ca7a9101507812f6" providerId="LiveId" clId="{3C791595-5274-4BAE-B43C-D65B277816E0}" dt="2020-01-18T00:51:51.346" v="2555" actId="20577"/>
          <ac:spMkLst>
            <pc:docMk/>
            <pc:sldMk cId="1877155766" sldId="283"/>
            <ac:spMk id="2" creationId="{A5FC8894-C8EF-42CB-BAD0-857DE568E8B1}"/>
          </ac:spMkLst>
        </pc:spChg>
        <pc:spChg chg="mod">
          <ac:chgData name="Mateusz Wolak" userId="ca7a9101507812f6" providerId="LiveId" clId="{3C791595-5274-4BAE-B43C-D65B277816E0}" dt="2020-01-17T14:00:19.024" v="1060" actId="20577"/>
          <ac:spMkLst>
            <pc:docMk/>
            <pc:sldMk cId="1877155766" sldId="283"/>
            <ac:spMk id="3" creationId="{13CFE186-785D-4803-BD1A-676261C23617}"/>
          </ac:spMkLst>
        </pc:spChg>
        <pc:spChg chg="mod">
          <ac:chgData name="Mateusz Wolak" userId="ca7a9101507812f6" providerId="LiveId" clId="{3C791595-5274-4BAE-B43C-D65B277816E0}" dt="2020-01-18T01:10:09.007" v="2921" actId="20577"/>
          <ac:spMkLst>
            <pc:docMk/>
            <pc:sldMk cId="1877155766" sldId="283"/>
            <ac:spMk id="4" creationId="{1F7C2D8C-89CF-4775-BD30-E12DCD55A150}"/>
          </ac:spMkLst>
        </pc:spChg>
        <pc:spChg chg="mod">
          <ac:chgData name="Mateusz Wolak" userId="ca7a9101507812f6" providerId="LiveId" clId="{3C791595-5274-4BAE-B43C-D65B277816E0}" dt="2020-01-17T14:00:21.979" v="1066" actId="20577"/>
          <ac:spMkLst>
            <pc:docMk/>
            <pc:sldMk cId="1877155766" sldId="283"/>
            <ac:spMk id="5" creationId="{A1D6C80F-C722-47FA-B7CD-8E9969BAD022}"/>
          </ac:spMkLst>
        </pc:spChg>
        <pc:spChg chg="mod">
          <ac:chgData name="Mateusz Wolak" userId="ca7a9101507812f6" providerId="LiveId" clId="{3C791595-5274-4BAE-B43C-D65B277816E0}" dt="2020-01-17T14:29:22.608" v="2233" actId="20577"/>
          <ac:spMkLst>
            <pc:docMk/>
            <pc:sldMk cId="1877155766" sldId="283"/>
            <ac:spMk id="6" creationId="{6D249E93-E89A-462B-8A0C-C76E1856E1FE}"/>
          </ac:spMkLst>
        </pc:spChg>
      </pc:sldChg>
      <pc:sldChg chg="modSp add del mod">
        <pc:chgData name="Mateusz Wolak" userId="ca7a9101507812f6" providerId="LiveId" clId="{3C791595-5274-4BAE-B43C-D65B277816E0}" dt="2020-01-17T13:59:14.253" v="968"/>
        <pc:sldMkLst>
          <pc:docMk/>
          <pc:sldMk cId="2894878322" sldId="283"/>
        </pc:sldMkLst>
        <pc:spChg chg="mod">
          <ac:chgData name="Mateusz Wolak" userId="ca7a9101507812f6" providerId="LiveId" clId="{3C791595-5274-4BAE-B43C-D65B277816E0}" dt="2020-01-17T13:59:13.780" v="967" actId="20577"/>
          <ac:spMkLst>
            <pc:docMk/>
            <pc:sldMk cId="2894878322" sldId="283"/>
            <ac:spMk id="2" creationId="{4323E4FF-3546-4F35-9D96-68F76A1CD2D9}"/>
          </ac:spMkLst>
        </pc:spChg>
      </pc:sldChg>
      <pc:sldChg chg="addSp delSp modSp add mod">
        <pc:chgData name="Mateusz Wolak" userId="ca7a9101507812f6" providerId="LiveId" clId="{3C791595-5274-4BAE-B43C-D65B277816E0}" dt="2020-01-17T15:32:29.510" v="2501" actId="1076"/>
        <pc:sldMkLst>
          <pc:docMk/>
          <pc:sldMk cId="1457924452" sldId="284"/>
        </pc:sldMkLst>
        <pc:spChg chg="mod">
          <ac:chgData name="Mateusz Wolak" userId="ca7a9101507812f6" providerId="LiveId" clId="{3C791595-5274-4BAE-B43C-D65B277816E0}" dt="2020-01-17T15:18:16.734" v="2242" actId="20577"/>
          <ac:spMkLst>
            <pc:docMk/>
            <pc:sldMk cId="1457924452" sldId="284"/>
            <ac:spMk id="2" creationId="{A5FC8894-C8EF-42CB-BAD0-857DE568E8B1}"/>
          </ac:spMkLst>
        </pc:spChg>
        <pc:spChg chg="mod">
          <ac:chgData name="Mateusz Wolak" userId="ca7a9101507812f6" providerId="LiveId" clId="{3C791595-5274-4BAE-B43C-D65B277816E0}" dt="2020-01-17T15:18:22.866" v="2243" actId="20577"/>
          <ac:spMkLst>
            <pc:docMk/>
            <pc:sldMk cId="1457924452" sldId="284"/>
            <ac:spMk id="3" creationId="{13CFE186-785D-4803-BD1A-676261C23617}"/>
          </ac:spMkLst>
        </pc:spChg>
        <pc:spChg chg="mod">
          <ac:chgData name="Mateusz Wolak" userId="ca7a9101507812f6" providerId="LiveId" clId="{3C791595-5274-4BAE-B43C-D65B277816E0}" dt="2020-01-17T15:23:57.309" v="2487" actId="27636"/>
          <ac:spMkLst>
            <pc:docMk/>
            <pc:sldMk cId="1457924452" sldId="284"/>
            <ac:spMk id="4" creationId="{1F7C2D8C-89CF-4775-BD30-E12DCD55A150}"/>
          </ac:spMkLst>
        </pc:spChg>
        <pc:spChg chg="mod">
          <ac:chgData name="Mateusz Wolak" userId="ca7a9101507812f6" providerId="LiveId" clId="{3C791595-5274-4BAE-B43C-D65B277816E0}" dt="2020-01-17T15:18:27.123" v="2246" actId="20577"/>
          <ac:spMkLst>
            <pc:docMk/>
            <pc:sldMk cId="1457924452" sldId="284"/>
            <ac:spMk id="5" creationId="{A1D6C80F-C722-47FA-B7CD-8E9969BAD022}"/>
          </ac:spMkLst>
        </pc:spChg>
        <pc:spChg chg="mod">
          <ac:chgData name="Mateusz Wolak" userId="ca7a9101507812f6" providerId="LiveId" clId="{3C791595-5274-4BAE-B43C-D65B277816E0}" dt="2020-01-17T15:23:57.309" v="2486" actId="27636"/>
          <ac:spMkLst>
            <pc:docMk/>
            <pc:sldMk cId="1457924452" sldId="284"/>
            <ac:spMk id="6" creationId="{6D249E93-E89A-462B-8A0C-C76E1856E1FE}"/>
          </ac:spMkLst>
        </pc:spChg>
        <pc:picChg chg="add mod">
          <ac:chgData name="Mateusz Wolak" userId="ca7a9101507812f6" providerId="LiveId" clId="{3C791595-5274-4BAE-B43C-D65B277816E0}" dt="2020-01-17T15:32:26.670" v="2500" actId="1076"/>
          <ac:picMkLst>
            <pc:docMk/>
            <pc:sldMk cId="1457924452" sldId="284"/>
            <ac:picMk id="7" creationId="{344464C6-D24F-4926-AA83-E6D70DC8502E}"/>
          </ac:picMkLst>
        </pc:picChg>
        <pc:picChg chg="add mod">
          <ac:chgData name="Mateusz Wolak" userId="ca7a9101507812f6" providerId="LiveId" clId="{3C791595-5274-4BAE-B43C-D65B277816E0}" dt="2020-01-17T15:32:29.510" v="2501" actId="1076"/>
          <ac:picMkLst>
            <pc:docMk/>
            <pc:sldMk cId="1457924452" sldId="284"/>
            <ac:picMk id="8" creationId="{4CA4038C-5974-4B49-ADEA-010E221ADD3A}"/>
          </ac:picMkLst>
        </pc:picChg>
        <pc:picChg chg="add del mod">
          <ac:chgData name="Mateusz Wolak" userId="ca7a9101507812f6" providerId="LiveId" clId="{3C791595-5274-4BAE-B43C-D65B277816E0}" dt="2020-01-17T15:32:21.522" v="2499" actId="478"/>
          <ac:picMkLst>
            <pc:docMk/>
            <pc:sldMk cId="1457924452" sldId="284"/>
            <ac:picMk id="9" creationId="{7E5AAED5-00EA-46D4-8FB7-DF2A16CBD4E3}"/>
          </ac:picMkLst>
        </pc:picChg>
      </pc:sldChg>
      <pc:sldChg chg="modSp add mod">
        <pc:chgData name="Mateusz Wolak" userId="ca7a9101507812f6" providerId="LiveId" clId="{3C791595-5274-4BAE-B43C-D65B277816E0}" dt="2020-01-18T01:12:06.543" v="2946" actId="20577"/>
        <pc:sldMkLst>
          <pc:docMk/>
          <pc:sldMk cId="2089543664" sldId="285"/>
        </pc:sldMkLst>
        <pc:spChg chg="mod">
          <ac:chgData name="Mateusz Wolak" userId="ca7a9101507812f6" providerId="LiveId" clId="{3C791595-5274-4BAE-B43C-D65B277816E0}" dt="2020-01-18T01:11:23.790" v="2936" actId="20577"/>
          <ac:spMkLst>
            <pc:docMk/>
            <pc:sldMk cId="2089543664" sldId="285"/>
            <ac:spMk id="2" creationId="{4E0DEBB0-89F7-470A-8808-EB990C7201F0}"/>
          </ac:spMkLst>
        </pc:spChg>
        <pc:spChg chg="mod">
          <ac:chgData name="Mateusz Wolak" userId="ca7a9101507812f6" providerId="LiveId" clId="{3C791595-5274-4BAE-B43C-D65B277816E0}" dt="2020-01-18T01:12:06.543" v="2946" actId="20577"/>
          <ac:spMkLst>
            <pc:docMk/>
            <pc:sldMk cId="2089543664" sldId="285"/>
            <ac:spMk id="3" creationId="{44F7BAC9-03B9-49CE-B27F-C147B4D2F85E}"/>
          </ac:spMkLst>
        </pc:spChg>
      </pc:sldChg>
      <pc:sldChg chg="add del">
        <pc:chgData name="Mateusz Wolak" userId="ca7a9101507812f6" providerId="LiveId" clId="{3C791595-5274-4BAE-B43C-D65B277816E0}" dt="2020-01-17T17:59:48.199" v="2507"/>
        <pc:sldMkLst>
          <pc:docMk/>
          <pc:sldMk cId="2238950613" sldId="285"/>
        </pc:sldMkLst>
      </pc:sldChg>
      <pc:sldChg chg="modSp mod">
        <pc:chgData name="Mateusz Wolak" userId="ca7a9101507812f6" providerId="LiveId" clId="{3C791595-5274-4BAE-B43C-D65B277816E0}" dt="2020-01-18T04:11:30.781" v="3057" actId="20577"/>
        <pc:sldMkLst>
          <pc:docMk/>
          <pc:sldMk cId="2367593383" sldId="286"/>
        </pc:sldMkLst>
        <pc:spChg chg="mod">
          <ac:chgData name="Mateusz Wolak" userId="ca7a9101507812f6" providerId="LiveId" clId="{3C791595-5274-4BAE-B43C-D65B277816E0}" dt="2020-01-18T04:11:30.781" v="3057" actId="20577"/>
          <ac:spMkLst>
            <pc:docMk/>
            <pc:sldMk cId="2367593383" sldId="286"/>
            <ac:spMk id="6" creationId="{6D249E93-E89A-462B-8A0C-C76E1856E1FE}"/>
          </ac:spMkLst>
        </pc:spChg>
      </pc:sldChg>
      <pc:sldChg chg="modSp mod">
        <pc:chgData name="Mateusz Wolak" userId="ca7a9101507812f6" providerId="LiveId" clId="{3C791595-5274-4BAE-B43C-D65B277816E0}" dt="2020-01-18T04:13:45.578" v="3152" actId="20577"/>
        <pc:sldMkLst>
          <pc:docMk/>
          <pc:sldMk cId="2121291014" sldId="287"/>
        </pc:sldMkLst>
        <pc:spChg chg="mod">
          <ac:chgData name="Mateusz Wolak" userId="ca7a9101507812f6" providerId="LiveId" clId="{3C791595-5274-4BAE-B43C-D65B277816E0}" dt="2020-01-18T04:13:39.001" v="3149" actId="20577"/>
          <ac:spMkLst>
            <pc:docMk/>
            <pc:sldMk cId="2121291014" sldId="287"/>
            <ac:spMk id="2" creationId="{707C0599-E858-4919-AC15-9DF85BC19644}"/>
          </ac:spMkLst>
        </pc:spChg>
        <pc:spChg chg="mod">
          <ac:chgData name="Mateusz Wolak" userId="ca7a9101507812f6" providerId="LiveId" clId="{3C791595-5274-4BAE-B43C-D65B277816E0}" dt="2020-01-18T04:13:45.578" v="3152" actId="20577"/>
          <ac:spMkLst>
            <pc:docMk/>
            <pc:sldMk cId="2121291014" sldId="287"/>
            <ac:spMk id="6" creationId="{27328F19-A376-4270-B172-28AA38EBDA4D}"/>
          </ac:spMkLst>
        </pc:spChg>
      </pc:sldChg>
    </pc:docChg>
  </pc:docChgLst>
  <pc:docChgLst>
    <pc:chgData name="Mateusz Wolak" userId="ca7a9101507812f6" providerId="LiveId" clId="{D5302B1D-D8E3-4B57-B324-F4288BBA196B}"/>
    <pc:docChg chg="undo redo custSel mod addSld delSld modSld sldOrd">
      <pc:chgData name="Mateusz Wolak" userId="ca7a9101507812f6" providerId="LiveId" clId="{D5302B1D-D8E3-4B57-B324-F4288BBA196B}" dt="2020-01-18T03:23:49.327" v="7596"/>
      <pc:docMkLst>
        <pc:docMk/>
      </pc:docMkLst>
      <pc:sldChg chg="modTransition">
        <pc:chgData name="Mateusz Wolak" userId="ca7a9101507812f6" providerId="LiveId" clId="{D5302B1D-D8E3-4B57-B324-F4288BBA196B}" dt="2020-01-17T04:47:45.932" v="5496"/>
        <pc:sldMkLst>
          <pc:docMk/>
          <pc:sldMk cId="1857505003" sldId="256"/>
        </pc:sldMkLst>
      </pc:sldChg>
      <pc:sldChg chg="addSp modSp mod modTransition setBg">
        <pc:chgData name="Mateusz Wolak" userId="ca7a9101507812f6" providerId="LiveId" clId="{D5302B1D-D8E3-4B57-B324-F4288BBA196B}" dt="2020-01-18T02:50:00.418" v="5539" actId="1076"/>
        <pc:sldMkLst>
          <pc:docMk/>
          <pc:sldMk cId="2757674663" sldId="257"/>
        </pc:sldMkLst>
        <pc:spChg chg="mod">
          <ac:chgData name="Mateusz Wolak" userId="ca7a9101507812f6" providerId="LiveId" clId="{D5302B1D-D8E3-4B57-B324-F4288BBA196B}" dt="2020-01-18T02:49:26.286" v="5531" actId="26606"/>
          <ac:spMkLst>
            <pc:docMk/>
            <pc:sldMk cId="2757674663" sldId="257"/>
            <ac:spMk id="2" creationId="{3DD1AD92-2B6D-4E40-8A7B-9D2F6E937CEC}"/>
          </ac:spMkLst>
        </pc:spChg>
        <pc:spChg chg="mod ord">
          <ac:chgData name="Mateusz Wolak" userId="ca7a9101507812f6" providerId="LiveId" clId="{D5302B1D-D8E3-4B57-B324-F4288BBA196B}" dt="2020-01-18T02:50:00.418" v="5539" actId="1076"/>
          <ac:spMkLst>
            <pc:docMk/>
            <pc:sldMk cId="2757674663" sldId="257"/>
            <ac:spMk id="3" creationId="{33A56BAB-7B21-4A7E-BCCC-8B4E6E172A39}"/>
          </ac:spMkLst>
        </pc:spChg>
        <pc:picChg chg="add mod">
          <ac:chgData name="Mateusz Wolak" userId="ca7a9101507812f6" providerId="LiveId" clId="{D5302B1D-D8E3-4B57-B324-F4288BBA196B}" dt="2020-01-18T02:49:26.286" v="5531" actId="26606"/>
          <ac:picMkLst>
            <pc:docMk/>
            <pc:sldMk cId="2757674663" sldId="257"/>
            <ac:picMk id="5" creationId="{841FBBC6-43E4-4AF4-A71F-92AF1DF47349}"/>
          </ac:picMkLst>
        </pc:picChg>
        <pc:picChg chg="mod ord">
          <ac:chgData name="Mateusz Wolak" userId="ca7a9101507812f6" providerId="LiveId" clId="{D5302B1D-D8E3-4B57-B324-F4288BBA196B}" dt="2020-01-18T02:49:26.286" v="5531" actId="26606"/>
          <ac:picMkLst>
            <pc:docMk/>
            <pc:sldMk cId="2757674663" sldId="257"/>
            <ac:picMk id="6" creationId="{4926A1E3-95B4-4FDD-A800-7DE39FE6B196}"/>
          </ac:picMkLst>
        </pc:picChg>
        <pc:picChg chg="add mod">
          <ac:chgData name="Mateusz Wolak" userId="ca7a9101507812f6" providerId="LiveId" clId="{D5302B1D-D8E3-4B57-B324-F4288BBA196B}" dt="2020-01-18T02:49:26.286" v="5531" actId="26606"/>
          <ac:picMkLst>
            <pc:docMk/>
            <pc:sldMk cId="2757674663" sldId="257"/>
            <ac:picMk id="8" creationId="{48B96228-B731-49CF-B301-F63FFA306F76}"/>
          </ac:picMkLst>
        </pc:picChg>
        <pc:picChg chg="add mod">
          <ac:chgData name="Mateusz Wolak" userId="ca7a9101507812f6" providerId="LiveId" clId="{D5302B1D-D8E3-4B57-B324-F4288BBA196B}" dt="2020-01-18T02:49:26.286" v="5531" actId="26606"/>
          <ac:picMkLst>
            <pc:docMk/>
            <pc:sldMk cId="2757674663" sldId="257"/>
            <ac:picMk id="10" creationId="{4F6C6FA4-BEF3-47ED-A608-C8F62BCDF396}"/>
          </ac:picMkLst>
        </pc:picChg>
      </pc:sldChg>
      <pc:sldChg chg="modTransition">
        <pc:chgData name="Mateusz Wolak" userId="ca7a9101507812f6" providerId="LiveId" clId="{D5302B1D-D8E3-4B57-B324-F4288BBA196B}" dt="2020-01-17T04:47:45.932" v="5496"/>
        <pc:sldMkLst>
          <pc:docMk/>
          <pc:sldMk cId="1449875519" sldId="259"/>
        </pc:sldMkLst>
      </pc:sldChg>
      <pc:sldChg chg="modSp mod modTransition">
        <pc:chgData name="Mateusz Wolak" userId="ca7a9101507812f6" providerId="LiveId" clId="{D5302B1D-D8E3-4B57-B324-F4288BBA196B}" dt="2020-01-18T02:57:52.632" v="6467" actId="20577"/>
        <pc:sldMkLst>
          <pc:docMk/>
          <pc:sldMk cId="51965752" sldId="260"/>
        </pc:sldMkLst>
        <pc:spChg chg="mod">
          <ac:chgData name="Mateusz Wolak" userId="ca7a9101507812f6" providerId="LiveId" clId="{D5302B1D-D8E3-4B57-B324-F4288BBA196B}" dt="2020-01-18T02:57:52.632" v="6467" actId="20577"/>
          <ac:spMkLst>
            <pc:docMk/>
            <pc:sldMk cId="51965752" sldId="260"/>
            <ac:spMk id="7" creationId="{798B9C49-D49A-4FD2-B0A9-2381759E185E}"/>
          </ac:spMkLst>
        </pc:spChg>
        <pc:spChg chg="mod">
          <ac:chgData name="Mateusz Wolak" userId="ca7a9101507812f6" providerId="LiveId" clId="{D5302B1D-D8E3-4B57-B324-F4288BBA196B}" dt="2020-01-18T02:56:49.953" v="6447" actId="20577"/>
          <ac:spMkLst>
            <pc:docMk/>
            <pc:sldMk cId="51965752" sldId="260"/>
            <ac:spMk id="8" creationId="{CC448072-8D8E-430F-9A9C-06F70CA0F99F}"/>
          </ac:spMkLst>
        </pc:spChg>
        <pc:spChg chg="mod">
          <ac:chgData name="Mateusz Wolak" userId="ca7a9101507812f6" providerId="LiveId" clId="{D5302B1D-D8E3-4B57-B324-F4288BBA196B}" dt="2020-01-18T02:57:09.063" v="6448" actId="14100"/>
          <ac:spMkLst>
            <pc:docMk/>
            <pc:sldMk cId="51965752" sldId="260"/>
            <ac:spMk id="9" creationId="{E696EBB6-D017-4096-BFD6-0F5B4A2D9095}"/>
          </ac:spMkLst>
        </pc:spChg>
      </pc:sldChg>
      <pc:sldChg chg="modTransition">
        <pc:chgData name="Mateusz Wolak" userId="ca7a9101507812f6" providerId="LiveId" clId="{D5302B1D-D8E3-4B57-B324-F4288BBA196B}" dt="2020-01-17T04:47:45.932" v="5496"/>
        <pc:sldMkLst>
          <pc:docMk/>
          <pc:sldMk cId="844789516" sldId="261"/>
        </pc:sldMkLst>
      </pc:sldChg>
      <pc:sldChg chg="modSp mod modTransition">
        <pc:chgData name="Mateusz Wolak" userId="ca7a9101507812f6" providerId="LiveId" clId="{D5302B1D-D8E3-4B57-B324-F4288BBA196B}" dt="2020-01-17T04:47:45.932" v="5496"/>
        <pc:sldMkLst>
          <pc:docMk/>
          <pc:sldMk cId="2591853674" sldId="262"/>
        </pc:sldMkLst>
        <pc:spChg chg="mod">
          <ac:chgData name="Mateusz Wolak" userId="ca7a9101507812f6" providerId="LiveId" clId="{D5302B1D-D8E3-4B57-B324-F4288BBA196B}" dt="2020-01-17T01:13:34.409" v="4003" actId="20577"/>
          <ac:spMkLst>
            <pc:docMk/>
            <pc:sldMk cId="2591853674" sldId="262"/>
            <ac:spMk id="3" creationId="{CD8B0019-82AF-4DFE-A5B9-31CAACAB0BC1}"/>
          </ac:spMkLst>
        </pc:spChg>
      </pc:sldChg>
      <pc:sldChg chg="addSp delSp modSp mod modTransition setBg">
        <pc:chgData name="Mateusz Wolak" userId="ca7a9101507812f6" providerId="LiveId" clId="{D5302B1D-D8E3-4B57-B324-F4288BBA196B}" dt="2020-01-17T04:47:45.932" v="5496"/>
        <pc:sldMkLst>
          <pc:docMk/>
          <pc:sldMk cId="2551758903" sldId="263"/>
        </pc:sldMkLst>
        <pc:spChg chg="mod">
          <ac:chgData name="Mateusz Wolak" userId="ca7a9101507812f6" providerId="LiveId" clId="{D5302B1D-D8E3-4B57-B324-F4288BBA196B}" dt="2020-01-16T21:40:08.645" v="462" actId="26606"/>
          <ac:spMkLst>
            <pc:docMk/>
            <pc:sldMk cId="2551758903" sldId="263"/>
            <ac:spMk id="2" creationId="{1D9A00D6-B665-46AA-84FC-AEDA23B5D391}"/>
          </ac:spMkLst>
        </pc:spChg>
        <pc:spChg chg="mod ord">
          <ac:chgData name="Mateusz Wolak" userId="ca7a9101507812f6" providerId="LiveId" clId="{D5302B1D-D8E3-4B57-B324-F4288BBA196B}" dt="2020-01-16T22:02:20.306" v="649" actId="20577"/>
          <ac:spMkLst>
            <pc:docMk/>
            <pc:sldMk cId="2551758903" sldId="263"/>
            <ac:spMk id="3" creationId="{B574B858-68AB-4F5D-B387-F5FE4EC3D354}"/>
          </ac:spMkLst>
        </pc:spChg>
        <pc:graphicFrameChg chg="add del mod">
          <ac:chgData name="Mateusz Wolak" userId="ca7a9101507812f6" providerId="LiveId" clId="{D5302B1D-D8E3-4B57-B324-F4288BBA196B}" dt="2020-01-16T21:39:58.455" v="459" actId="478"/>
          <ac:graphicFrameMkLst>
            <pc:docMk/>
            <pc:sldMk cId="2551758903" sldId="263"/>
            <ac:graphicFrameMk id="4" creationId="{D0F9FE5F-B012-4A89-A707-627A53976095}"/>
          </ac:graphicFrameMkLst>
        </pc:graphicFrameChg>
        <pc:picChg chg="add mod">
          <ac:chgData name="Mateusz Wolak" userId="ca7a9101507812f6" providerId="LiveId" clId="{D5302B1D-D8E3-4B57-B324-F4288BBA196B}" dt="2020-01-16T21:45:58.158" v="468" actId="1440"/>
          <ac:picMkLst>
            <pc:docMk/>
            <pc:sldMk cId="2551758903" sldId="263"/>
            <ac:picMk id="5" creationId="{E5CC4A4F-A9C6-4296-BECD-C9A24660D572}"/>
          </ac:picMkLst>
        </pc:picChg>
      </pc:sldChg>
      <pc:sldChg chg="del">
        <pc:chgData name="Mateusz Wolak" userId="ca7a9101507812f6" providerId="LiveId" clId="{D5302B1D-D8E3-4B57-B324-F4288BBA196B}" dt="2020-01-16T21:46:07.865" v="469" actId="47"/>
        <pc:sldMkLst>
          <pc:docMk/>
          <pc:sldMk cId="3752346328" sldId="264"/>
        </pc:sldMkLst>
      </pc:sldChg>
      <pc:sldChg chg="addSp delSp modSp mod modTransition modNotesTx">
        <pc:chgData name="Mateusz Wolak" userId="ca7a9101507812f6" providerId="LiveId" clId="{D5302B1D-D8E3-4B57-B324-F4288BBA196B}" dt="2020-01-17T04:47:45.932" v="5496"/>
        <pc:sldMkLst>
          <pc:docMk/>
          <pc:sldMk cId="1506417898" sldId="265"/>
        </pc:sldMkLst>
        <pc:spChg chg="mod">
          <ac:chgData name="Mateusz Wolak" userId="ca7a9101507812f6" providerId="LiveId" clId="{D5302B1D-D8E3-4B57-B324-F4288BBA196B}" dt="2020-01-17T00:45:09.275" v="3423" actId="20577"/>
          <ac:spMkLst>
            <pc:docMk/>
            <pc:sldMk cId="1506417898" sldId="265"/>
            <ac:spMk id="2" creationId="{B76E8805-BB00-423F-9DCC-0C6348B5C3AA}"/>
          </ac:spMkLst>
        </pc:spChg>
        <pc:spChg chg="del">
          <ac:chgData name="Mateusz Wolak" userId="ca7a9101507812f6" providerId="LiveId" clId="{D5302B1D-D8E3-4B57-B324-F4288BBA196B}" dt="2020-01-16T21:46:27.327" v="470" actId="478"/>
          <ac:spMkLst>
            <pc:docMk/>
            <pc:sldMk cId="1506417898" sldId="265"/>
            <ac:spMk id="3" creationId="{2C649E8A-09DA-460A-8227-254C9CEA6CFA}"/>
          </ac:spMkLst>
        </pc:spChg>
        <pc:spChg chg="add mod">
          <ac:chgData name="Mateusz Wolak" userId="ca7a9101507812f6" providerId="LiveId" clId="{D5302B1D-D8E3-4B57-B324-F4288BBA196B}" dt="2020-01-16T21:49:46.333" v="497" actId="1076"/>
          <ac:spMkLst>
            <pc:docMk/>
            <pc:sldMk cId="1506417898" sldId="265"/>
            <ac:spMk id="5" creationId="{812E0B4D-2FE5-4929-AC51-7BB8437290BF}"/>
          </ac:spMkLst>
        </pc:spChg>
        <pc:graphicFrameChg chg="add del mod">
          <ac:chgData name="Mateusz Wolak" userId="ca7a9101507812f6" providerId="LiveId" clId="{D5302B1D-D8E3-4B57-B324-F4288BBA196B}" dt="2020-01-16T21:47:48.140" v="479"/>
          <ac:graphicFrameMkLst>
            <pc:docMk/>
            <pc:sldMk cId="1506417898" sldId="265"/>
            <ac:graphicFrameMk id="4" creationId="{6D339DC1-DB5C-4714-AB43-6F85C9B6610A}"/>
          </ac:graphicFrameMkLst>
        </pc:graphicFrameChg>
        <pc:picChg chg="add mod">
          <ac:chgData name="Mateusz Wolak" userId="ca7a9101507812f6" providerId="LiveId" clId="{D5302B1D-D8E3-4B57-B324-F4288BBA196B}" dt="2020-01-16T21:57:46.821" v="502" actId="1076"/>
          <ac:picMkLst>
            <pc:docMk/>
            <pc:sldMk cId="1506417898" sldId="265"/>
            <ac:picMk id="7" creationId="{3A3BB5C4-F972-44EC-AEC0-148E44B54CD6}"/>
          </ac:picMkLst>
        </pc:picChg>
      </pc:sldChg>
      <pc:sldChg chg="addSp delSp modSp mod modTransition setBg">
        <pc:chgData name="Mateusz Wolak" userId="ca7a9101507812f6" providerId="LiveId" clId="{D5302B1D-D8E3-4B57-B324-F4288BBA196B}" dt="2020-01-17T04:47:45.932" v="5496"/>
        <pc:sldMkLst>
          <pc:docMk/>
          <pc:sldMk cId="1332155468" sldId="266"/>
        </pc:sldMkLst>
        <pc:spChg chg="mod">
          <ac:chgData name="Mateusz Wolak" userId="ca7a9101507812f6" providerId="LiveId" clId="{D5302B1D-D8E3-4B57-B324-F4288BBA196B}" dt="2020-01-16T22:01:15.623" v="588" actId="26606"/>
          <ac:spMkLst>
            <pc:docMk/>
            <pc:sldMk cId="1332155468" sldId="266"/>
            <ac:spMk id="2" creationId="{966DB3D3-90B9-4FFD-B421-38F98AAB14AD}"/>
          </ac:spMkLst>
        </pc:spChg>
        <pc:spChg chg="add del mod">
          <ac:chgData name="Mateusz Wolak" userId="ca7a9101507812f6" providerId="LiveId" clId="{D5302B1D-D8E3-4B57-B324-F4288BBA196B}" dt="2020-01-17T00:50:44.414" v="3587" actId="14100"/>
          <ac:spMkLst>
            <pc:docMk/>
            <pc:sldMk cId="1332155468" sldId="266"/>
            <ac:spMk id="3" creationId="{38254A6E-CFC4-40C2-8C77-414AFF25DCF0}"/>
          </ac:spMkLst>
        </pc:spChg>
        <pc:spChg chg="add del mod">
          <ac:chgData name="Mateusz Wolak" userId="ca7a9101507812f6" providerId="LiveId" clId="{D5302B1D-D8E3-4B57-B324-F4288BBA196B}" dt="2020-01-16T22:01:12.957" v="587" actId="767"/>
          <ac:spMkLst>
            <pc:docMk/>
            <pc:sldMk cId="1332155468" sldId="266"/>
            <ac:spMk id="4" creationId="{CD8FE23B-9EFE-4D78-9808-450CF16A0526}"/>
          </ac:spMkLst>
        </pc:spChg>
        <pc:spChg chg="add del">
          <ac:chgData name="Mateusz Wolak" userId="ca7a9101507812f6" providerId="LiveId" clId="{D5302B1D-D8E3-4B57-B324-F4288BBA196B}" dt="2020-01-16T22:01:15.623" v="588" actId="26606"/>
          <ac:spMkLst>
            <pc:docMk/>
            <pc:sldMk cId="1332155468" sldId="266"/>
            <ac:spMk id="10" creationId="{01F67CC9-D773-4B4B-8A55-D5DAEC3414BD}"/>
          </ac:spMkLst>
        </pc:spChg>
        <pc:graphicFrameChg chg="add del mod">
          <ac:chgData name="Mateusz Wolak" userId="ca7a9101507812f6" providerId="LiveId" clId="{D5302B1D-D8E3-4B57-B324-F4288BBA196B}" dt="2020-01-16T22:01:15.623" v="588" actId="26606"/>
          <ac:graphicFrameMkLst>
            <pc:docMk/>
            <pc:sldMk cId="1332155468" sldId="266"/>
            <ac:graphicFrameMk id="5" creationId="{19A46640-CF7D-4473-9CF5-0010D032F971}"/>
          </ac:graphicFrameMkLst>
        </pc:graphicFrameChg>
      </pc:sldChg>
      <pc:sldChg chg="addSp delSp modSp mod modTransition modNotesTx">
        <pc:chgData name="Mateusz Wolak" userId="ca7a9101507812f6" providerId="LiveId" clId="{D5302B1D-D8E3-4B57-B324-F4288BBA196B}" dt="2020-01-18T03:13:25.892" v="7249" actId="1076"/>
        <pc:sldMkLst>
          <pc:docMk/>
          <pc:sldMk cId="1105563780" sldId="267"/>
        </pc:sldMkLst>
        <pc:spChg chg="mod">
          <ac:chgData name="Mateusz Wolak" userId="ca7a9101507812f6" providerId="LiveId" clId="{D5302B1D-D8E3-4B57-B324-F4288BBA196B}" dt="2020-01-17T04:42:36.875" v="4983" actId="20577"/>
          <ac:spMkLst>
            <pc:docMk/>
            <pc:sldMk cId="1105563780" sldId="267"/>
            <ac:spMk id="2" creationId="{EC865C06-835C-47F3-9D96-16B50488384D}"/>
          </ac:spMkLst>
        </pc:spChg>
        <pc:spChg chg="add mod">
          <ac:chgData name="Mateusz Wolak" userId="ca7a9101507812f6" providerId="LiveId" clId="{D5302B1D-D8E3-4B57-B324-F4288BBA196B}" dt="2020-01-18T03:13:25.892" v="7249" actId="1076"/>
          <ac:spMkLst>
            <pc:docMk/>
            <pc:sldMk cId="1105563780" sldId="267"/>
            <ac:spMk id="3" creationId="{48C8A368-F654-48AE-955F-1CDB42321D92}"/>
          </ac:spMkLst>
        </pc:spChg>
        <pc:spChg chg="del mod">
          <ac:chgData name="Mateusz Wolak" userId="ca7a9101507812f6" providerId="LiveId" clId="{D5302B1D-D8E3-4B57-B324-F4288BBA196B}" dt="2020-01-17T04:33:53.909" v="4053" actId="478"/>
          <ac:spMkLst>
            <pc:docMk/>
            <pc:sldMk cId="1105563780" sldId="267"/>
            <ac:spMk id="3" creationId="{5102CDD7-84D6-494F-B311-0A23806E9ACC}"/>
          </ac:spMkLst>
        </pc:spChg>
        <pc:spChg chg="add del mod">
          <ac:chgData name="Mateusz Wolak" userId="ca7a9101507812f6" providerId="LiveId" clId="{D5302B1D-D8E3-4B57-B324-F4288BBA196B}" dt="2020-01-17T04:33:58.745" v="4054" actId="478"/>
          <ac:spMkLst>
            <pc:docMk/>
            <pc:sldMk cId="1105563780" sldId="267"/>
            <ac:spMk id="5" creationId="{D212C01F-18AA-4E53-A543-E493B3505764}"/>
          </ac:spMkLst>
        </pc:spChg>
        <pc:picChg chg="add mod modCrop">
          <ac:chgData name="Mateusz Wolak" userId="ca7a9101507812f6" providerId="LiveId" clId="{D5302B1D-D8E3-4B57-B324-F4288BBA196B}" dt="2020-01-17T04:35:14.428" v="4068" actId="1076"/>
          <ac:picMkLst>
            <pc:docMk/>
            <pc:sldMk cId="1105563780" sldId="267"/>
            <ac:picMk id="7" creationId="{0D1E27AB-4EBE-4217-AD15-300AABECDCA9}"/>
          </ac:picMkLst>
        </pc:picChg>
      </pc:sldChg>
      <pc:sldChg chg="addSp delSp modSp mod modTransition">
        <pc:chgData name="Mateusz Wolak" userId="ca7a9101507812f6" providerId="LiveId" clId="{D5302B1D-D8E3-4B57-B324-F4288BBA196B}" dt="2020-01-17T04:47:45.932" v="5496"/>
        <pc:sldMkLst>
          <pc:docMk/>
          <pc:sldMk cId="3161694051" sldId="268"/>
        </pc:sldMkLst>
        <pc:spChg chg="mod">
          <ac:chgData name="Mateusz Wolak" userId="ca7a9101507812f6" providerId="LiveId" clId="{D5302B1D-D8E3-4B57-B324-F4288BBA196B}" dt="2020-01-17T00:41:53.813" v="3371" actId="115"/>
          <ac:spMkLst>
            <pc:docMk/>
            <pc:sldMk cId="3161694051" sldId="268"/>
            <ac:spMk id="3" creationId="{E80D4937-DC79-4854-933A-D47DFD443E5A}"/>
          </ac:spMkLst>
        </pc:spChg>
        <pc:picChg chg="add del mod">
          <ac:chgData name="Mateusz Wolak" userId="ca7a9101507812f6" providerId="LiveId" clId="{D5302B1D-D8E3-4B57-B324-F4288BBA196B}" dt="2020-01-16T22:15:04.987" v="1484"/>
          <ac:picMkLst>
            <pc:docMk/>
            <pc:sldMk cId="3161694051" sldId="268"/>
            <ac:picMk id="4" creationId="{AA89314C-8110-4C3D-A517-147796B1C35D}"/>
          </ac:picMkLst>
        </pc:picChg>
        <pc:picChg chg="add mod">
          <ac:chgData name="Mateusz Wolak" userId="ca7a9101507812f6" providerId="LiveId" clId="{D5302B1D-D8E3-4B57-B324-F4288BBA196B}" dt="2020-01-16T22:19:09.011" v="1494" actId="1076"/>
          <ac:picMkLst>
            <pc:docMk/>
            <pc:sldMk cId="3161694051" sldId="268"/>
            <ac:picMk id="5" creationId="{D33A8030-3958-4DF3-9577-B96612D648F9}"/>
          </ac:picMkLst>
        </pc:picChg>
      </pc:sldChg>
      <pc:sldChg chg="addSp modSp mod modTransition">
        <pc:chgData name="Mateusz Wolak" userId="ca7a9101507812f6" providerId="LiveId" clId="{D5302B1D-D8E3-4B57-B324-F4288BBA196B}" dt="2020-01-17T04:47:45.932" v="5496"/>
        <pc:sldMkLst>
          <pc:docMk/>
          <pc:sldMk cId="890481907" sldId="269"/>
        </pc:sldMkLst>
        <pc:spChg chg="mod">
          <ac:chgData name="Mateusz Wolak" userId="ca7a9101507812f6" providerId="LiveId" clId="{D5302B1D-D8E3-4B57-B324-F4288BBA196B}" dt="2020-01-17T00:40:56.285" v="3325" actId="14100"/>
          <ac:spMkLst>
            <pc:docMk/>
            <pc:sldMk cId="890481907" sldId="269"/>
            <ac:spMk id="3" creationId="{5DB56F6C-20E1-4C67-B6C7-4A4B9AD67728}"/>
          </ac:spMkLst>
        </pc:spChg>
        <pc:spChg chg="add mod">
          <ac:chgData name="Mateusz Wolak" userId="ca7a9101507812f6" providerId="LiveId" clId="{D5302B1D-D8E3-4B57-B324-F4288BBA196B}" dt="2020-01-17T00:53:46.013" v="3657" actId="255"/>
          <ac:spMkLst>
            <pc:docMk/>
            <pc:sldMk cId="890481907" sldId="269"/>
            <ac:spMk id="4" creationId="{07CEBD2C-B2A6-4E15-9919-5C41A8B37FC5}"/>
          </ac:spMkLst>
        </pc:spChg>
      </pc:sldChg>
      <pc:sldChg chg="addSp modSp mod ord modTransition">
        <pc:chgData name="Mateusz Wolak" userId="ca7a9101507812f6" providerId="LiveId" clId="{D5302B1D-D8E3-4B57-B324-F4288BBA196B}" dt="2020-01-18T03:23:49.327" v="7596"/>
        <pc:sldMkLst>
          <pc:docMk/>
          <pc:sldMk cId="1500098039" sldId="270"/>
        </pc:sldMkLst>
        <pc:spChg chg="mod">
          <ac:chgData name="Mateusz Wolak" userId="ca7a9101507812f6" providerId="LiveId" clId="{D5302B1D-D8E3-4B57-B324-F4288BBA196B}" dt="2020-01-17T00:53:17.640" v="3654" actId="14100"/>
          <ac:spMkLst>
            <pc:docMk/>
            <pc:sldMk cId="1500098039" sldId="270"/>
            <ac:spMk id="3" creationId="{791586DC-9F14-4B0C-82CA-5FF51BB95EFB}"/>
          </ac:spMkLst>
        </pc:spChg>
        <pc:spChg chg="add mod">
          <ac:chgData name="Mateusz Wolak" userId="ca7a9101507812f6" providerId="LiveId" clId="{D5302B1D-D8E3-4B57-B324-F4288BBA196B}" dt="2020-01-17T00:53:34.951" v="3656" actId="255"/>
          <ac:spMkLst>
            <pc:docMk/>
            <pc:sldMk cId="1500098039" sldId="270"/>
            <ac:spMk id="4" creationId="{3752D798-D756-4B74-9D93-9366F410272B}"/>
          </ac:spMkLst>
        </pc:spChg>
      </pc:sldChg>
      <pc:sldChg chg="addSp delSp modSp mod modTransition modNotesTx">
        <pc:chgData name="Mateusz Wolak" userId="ca7a9101507812f6" providerId="LiveId" clId="{D5302B1D-D8E3-4B57-B324-F4288BBA196B}" dt="2020-01-17T04:47:45.932" v="5496"/>
        <pc:sldMkLst>
          <pc:docMk/>
          <pc:sldMk cId="2403416756" sldId="271"/>
        </pc:sldMkLst>
        <pc:spChg chg="mod">
          <ac:chgData name="Mateusz Wolak" userId="ca7a9101507812f6" providerId="LiveId" clId="{D5302B1D-D8E3-4B57-B324-F4288BBA196B}" dt="2020-01-16T22:33:16.612" v="2567" actId="20577"/>
          <ac:spMkLst>
            <pc:docMk/>
            <pc:sldMk cId="2403416756" sldId="271"/>
            <ac:spMk id="2" creationId="{8C6E5A7D-C299-44B8-BF86-41E8056247CF}"/>
          </ac:spMkLst>
        </pc:spChg>
        <pc:spChg chg="del">
          <ac:chgData name="Mateusz Wolak" userId="ca7a9101507812f6" providerId="LiveId" clId="{D5302B1D-D8E3-4B57-B324-F4288BBA196B}" dt="2020-01-16T22:32:25.519" v="2562" actId="478"/>
          <ac:spMkLst>
            <pc:docMk/>
            <pc:sldMk cId="2403416756" sldId="271"/>
            <ac:spMk id="3" creationId="{F9567378-B4E5-4C7C-8AD7-87EAF59B9C94}"/>
          </ac:spMkLst>
        </pc:spChg>
        <pc:spChg chg="add mod">
          <ac:chgData name="Mateusz Wolak" userId="ca7a9101507812f6" providerId="LiveId" clId="{D5302B1D-D8E3-4B57-B324-F4288BBA196B}" dt="2020-01-16T22:32:29.727" v="2565" actId="1076"/>
          <ac:spMkLst>
            <pc:docMk/>
            <pc:sldMk cId="2403416756" sldId="271"/>
            <ac:spMk id="4" creationId="{C8924590-525C-4E54-A8F9-E9A7D85DEB23}"/>
          </ac:spMkLst>
        </pc:spChg>
        <pc:spChg chg="add del mod">
          <ac:chgData name="Mateusz Wolak" userId="ca7a9101507812f6" providerId="LiveId" clId="{D5302B1D-D8E3-4B57-B324-F4288BBA196B}" dt="2020-01-16T22:32:25.519" v="2564"/>
          <ac:spMkLst>
            <pc:docMk/>
            <pc:sldMk cId="2403416756" sldId="271"/>
            <ac:spMk id="5" creationId="{EDD8E0C2-6A41-44E2-A1AA-6786825DFC17}"/>
          </ac:spMkLst>
        </pc:spChg>
      </pc:sldChg>
      <pc:sldChg chg="modSp mod modTransition">
        <pc:chgData name="Mateusz Wolak" userId="ca7a9101507812f6" providerId="LiveId" clId="{D5302B1D-D8E3-4B57-B324-F4288BBA196B}" dt="2020-01-17T04:47:45.932" v="5496"/>
        <pc:sldMkLst>
          <pc:docMk/>
          <pc:sldMk cId="3649867685" sldId="272"/>
        </pc:sldMkLst>
        <pc:spChg chg="mod">
          <ac:chgData name="Mateusz Wolak" userId="ca7a9101507812f6" providerId="LiveId" clId="{D5302B1D-D8E3-4B57-B324-F4288BBA196B}" dt="2020-01-17T00:44:16.689" v="3414" actId="20577"/>
          <ac:spMkLst>
            <pc:docMk/>
            <pc:sldMk cId="3649867685" sldId="272"/>
            <ac:spMk id="2" creationId="{53E0232A-73AD-4CC7-803B-1233757615EA}"/>
          </ac:spMkLst>
        </pc:spChg>
        <pc:spChg chg="mod">
          <ac:chgData name="Mateusz Wolak" userId="ca7a9101507812f6" providerId="LiveId" clId="{D5302B1D-D8E3-4B57-B324-F4288BBA196B}" dt="2020-01-17T04:45:21.315" v="5463" actId="20577"/>
          <ac:spMkLst>
            <pc:docMk/>
            <pc:sldMk cId="3649867685" sldId="272"/>
            <ac:spMk id="3" creationId="{B0656916-C997-451D-8E9F-BC03B5FAE58D}"/>
          </ac:spMkLst>
        </pc:spChg>
      </pc:sldChg>
      <pc:sldChg chg="addSp delSp modSp del mod">
        <pc:chgData name="Mateusz Wolak" userId="ca7a9101507812f6" providerId="LiveId" clId="{D5302B1D-D8E3-4B57-B324-F4288BBA196B}" dt="2020-01-17T00:44:24.593" v="3415" actId="2696"/>
        <pc:sldMkLst>
          <pc:docMk/>
          <pc:sldMk cId="76921068" sldId="273"/>
        </pc:sldMkLst>
        <pc:spChg chg="del">
          <ac:chgData name="Mateusz Wolak" userId="ca7a9101507812f6" providerId="LiveId" clId="{D5302B1D-D8E3-4B57-B324-F4288BBA196B}" dt="2020-01-16T22:38:29.159" v="2999" actId="478"/>
          <ac:spMkLst>
            <pc:docMk/>
            <pc:sldMk cId="76921068" sldId="273"/>
            <ac:spMk id="3" creationId="{92D63CE3-87F0-4045-AC30-DF52F308E58B}"/>
          </ac:spMkLst>
        </pc:spChg>
        <pc:spChg chg="add mod">
          <ac:chgData name="Mateusz Wolak" userId="ca7a9101507812f6" providerId="LiveId" clId="{D5302B1D-D8E3-4B57-B324-F4288BBA196B}" dt="2020-01-16T22:39:11.037" v="3008" actId="1076"/>
          <ac:spMkLst>
            <pc:docMk/>
            <pc:sldMk cId="76921068" sldId="273"/>
            <ac:spMk id="4" creationId="{F8BBCFDB-C1CE-4EF4-8CDE-B639275307B1}"/>
          </ac:spMkLst>
        </pc:spChg>
      </pc:sldChg>
      <pc:sldChg chg="del">
        <pc:chgData name="Mateusz Wolak" userId="ca7a9101507812f6" providerId="LiveId" clId="{D5302B1D-D8E3-4B57-B324-F4288BBA196B}" dt="2020-01-17T00:44:30.973" v="3416" actId="2696"/>
        <pc:sldMkLst>
          <pc:docMk/>
          <pc:sldMk cId="4243166385" sldId="274"/>
        </pc:sldMkLst>
      </pc:sldChg>
      <pc:sldChg chg="del">
        <pc:chgData name="Mateusz Wolak" userId="ca7a9101507812f6" providerId="LiveId" clId="{D5302B1D-D8E3-4B57-B324-F4288BBA196B}" dt="2020-01-17T00:44:33.395" v="3417" actId="2696"/>
        <pc:sldMkLst>
          <pc:docMk/>
          <pc:sldMk cId="3116574838" sldId="275"/>
        </pc:sldMkLst>
      </pc:sldChg>
      <pc:sldChg chg="addSp modSp add del mod modTransition setBg modNotesTx">
        <pc:chgData name="Mateusz Wolak" userId="ca7a9101507812f6" providerId="LiveId" clId="{D5302B1D-D8E3-4B57-B324-F4288BBA196B}" dt="2020-01-18T03:10:59.636" v="6974" actId="2696"/>
        <pc:sldMkLst>
          <pc:docMk/>
          <pc:sldMk cId="998289538" sldId="276"/>
        </pc:sldMkLst>
        <pc:spChg chg="mod">
          <ac:chgData name="Mateusz Wolak" userId="ca7a9101507812f6" providerId="LiveId" clId="{D5302B1D-D8E3-4B57-B324-F4288BBA196B}" dt="2020-01-16T21:40:24.477" v="463" actId="26606"/>
          <ac:spMkLst>
            <pc:docMk/>
            <pc:sldMk cId="998289538" sldId="276"/>
            <ac:spMk id="2" creationId="{F2DB627B-9A9D-49F9-A98B-EC4B39386C98}"/>
          </ac:spMkLst>
        </pc:spChg>
        <pc:spChg chg="mod ord">
          <ac:chgData name="Mateusz Wolak" userId="ca7a9101507812f6" providerId="LiveId" clId="{D5302B1D-D8E3-4B57-B324-F4288BBA196B}" dt="2020-01-18T03:03:09.730" v="6706" actId="20577"/>
          <ac:spMkLst>
            <pc:docMk/>
            <pc:sldMk cId="998289538" sldId="276"/>
            <ac:spMk id="3" creationId="{145D3D14-D519-4550-84AA-A32D0C581010}"/>
          </ac:spMkLst>
        </pc:spChg>
        <pc:picChg chg="add mod">
          <ac:chgData name="Mateusz Wolak" userId="ca7a9101507812f6" providerId="LiveId" clId="{D5302B1D-D8E3-4B57-B324-F4288BBA196B}" dt="2020-01-16T21:40:24.477" v="463" actId="26606"/>
          <ac:picMkLst>
            <pc:docMk/>
            <pc:sldMk cId="998289538" sldId="276"/>
            <ac:picMk id="5" creationId="{373083D0-2FAD-4C8E-AA05-ABAEF7064CF4}"/>
          </ac:picMkLst>
        </pc:picChg>
      </pc:sldChg>
      <pc:sldChg chg="add del">
        <pc:chgData name="Mateusz Wolak" userId="ca7a9101507812f6" providerId="LiveId" clId="{D5302B1D-D8E3-4B57-B324-F4288BBA196B}" dt="2020-01-16T21:34:45.226" v="239"/>
        <pc:sldMkLst>
          <pc:docMk/>
          <pc:sldMk cId="1096529735" sldId="276"/>
        </pc:sldMkLst>
      </pc:sldChg>
      <pc:sldChg chg="addSp modSp add mod modTransition">
        <pc:chgData name="Mateusz Wolak" userId="ca7a9101507812f6" providerId="LiveId" clId="{D5302B1D-D8E3-4B57-B324-F4288BBA196B}" dt="2020-01-17T04:47:45.932" v="5496"/>
        <pc:sldMkLst>
          <pc:docMk/>
          <pc:sldMk cId="1863856117" sldId="277"/>
        </pc:sldMkLst>
        <pc:spChg chg="mod">
          <ac:chgData name="Mateusz Wolak" userId="ca7a9101507812f6" providerId="LiveId" clId="{D5302B1D-D8E3-4B57-B324-F4288BBA196B}" dt="2020-01-16T22:10:27.951" v="1084" actId="20577"/>
          <ac:spMkLst>
            <pc:docMk/>
            <pc:sldMk cId="1863856117" sldId="277"/>
            <ac:spMk id="2" creationId="{B7900A01-4329-4D34-A393-BA37B5B6DC3B}"/>
          </ac:spMkLst>
        </pc:spChg>
        <pc:spChg chg="mod">
          <ac:chgData name="Mateusz Wolak" userId="ca7a9101507812f6" providerId="LiveId" clId="{D5302B1D-D8E3-4B57-B324-F4288BBA196B}" dt="2020-01-17T00:47:50.365" v="3503" actId="20577"/>
          <ac:spMkLst>
            <pc:docMk/>
            <pc:sldMk cId="1863856117" sldId="277"/>
            <ac:spMk id="3" creationId="{DCED5934-561D-485C-AB6F-4C717C131E6C}"/>
          </ac:spMkLst>
        </pc:spChg>
        <pc:spChg chg="add mod">
          <ac:chgData name="Mateusz Wolak" userId="ca7a9101507812f6" providerId="LiveId" clId="{D5302B1D-D8E3-4B57-B324-F4288BBA196B}" dt="2020-01-17T00:45:41.549" v="3466" actId="1076"/>
          <ac:spMkLst>
            <pc:docMk/>
            <pc:sldMk cId="1863856117" sldId="277"/>
            <ac:spMk id="4" creationId="{25502C7E-6F3E-433E-95A1-B0155E58F0FB}"/>
          </ac:spMkLst>
        </pc:spChg>
        <pc:picChg chg="add mod modCrop">
          <ac:chgData name="Mateusz Wolak" userId="ca7a9101507812f6" providerId="LiveId" clId="{D5302B1D-D8E3-4B57-B324-F4288BBA196B}" dt="2020-01-17T02:53:52.311" v="4051" actId="1076"/>
          <ac:picMkLst>
            <pc:docMk/>
            <pc:sldMk cId="1863856117" sldId="277"/>
            <ac:picMk id="6" creationId="{3AFD1C91-70A8-4F01-B387-68D997C5D0F9}"/>
          </ac:picMkLst>
        </pc:picChg>
      </pc:sldChg>
      <pc:sldChg chg="modSp add mod modTransition">
        <pc:chgData name="Mateusz Wolak" userId="ca7a9101507812f6" providerId="LiveId" clId="{D5302B1D-D8E3-4B57-B324-F4288BBA196B}" dt="2020-01-17T04:47:45.932" v="5496"/>
        <pc:sldMkLst>
          <pc:docMk/>
          <pc:sldMk cId="882249302" sldId="278"/>
        </pc:sldMkLst>
        <pc:spChg chg="mod">
          <ac:chgData name="Mateusz Wolak" userId="ca7a9101507812f6" providerId="LiveId" clId="{D5302B1D-D8E3-4B57-B324-F4288BBA196B}" dt="2020-01-16T22:22:29.323" v="1773" actId="20577"/>
          <ac:spMkLst>
            <pc:docMk/>
            <pc:sldMk cId="882249302" sldId="278"/>
            <ac:spMk id="2" creationId="{393DF7DB-E4AA-4510-8112-A3CF46FC6E30}"/>
          </ac:spMkLst>
        </pc:spChg>
        <pc:spChg chg="mod">
          <ac:chgData name="Mateusz Wolak" userId="ca7a9101507812f6" providerId="LiveId" clId="{D5302B1D-D8E3-4B57-B324-F4288BBA196B}" dt="2020-01-17T00:42:47.785" v="3403" actId="313"/>
          <ac:spMkLst>
            <pc:docMk/>
            <pc:sldMk cId="882249302" sldId="278"/>
            <ac:spMk id="3" creationId="{E40E7B30-31B5-4367-8A48-854FA44C7B9C}"/>
          </ac:spMkLst>
        </pc:spChg>
      </pc:sldChg>
      <pc:sldChg chg="modSp add mod modTransition modNotesTx">
        <pc:chgData name="Mateusz Wolak" userId="ca7a9101507812f6" providerId="LiveId" clId="{D5302B1D-D8E3-4B57-B324-F4288BBA196B}" dt="2020-01-17T04:47:45.932" v="5496"/>
        <pc:sldMkLst>
          <pc:docMk/>
          <pc:sldMk cId="3806517509" sldId="279"/>
        </pc:sldMkLst>
        <pc:spChg chg="mod">
          <ac:chgData name="Mateusz Wolak" userId="ca7a9101507812f6" providerId="LiveId" clId="{D5302B1D-D8E3-4B57-B324-F4288BBA196B}" dt="2020-01-17T00:37:07.083" v="3025" actId="20577"/>
          <ac:spMkLst>
            <pc:docMk/>
            <pc:sldMk cId="3806517509" sldId="279"/>
            <ac:spMk id="2" creationId="{9B2B018D-DAF2-41AC-8C4C-2EC647C5B277}"/>
          </ac:spMkLst>
        </pc:spChg>
        <pc:spChg chg="mod">
          <ac:chgData name="Mateusz Wolak" userId="ca7a9101507812f6" providerId="LiveId" clId="{D5302B1D-D8E3-4B57-B324-F4288BBA196B}" dt="2020-01-17T00:38:03.784" v="3218" actId="20577"/>
          <ac:spMkLst>
            <pc:docMk/>
            <pc:sldMk cId="3806517509" sldId="279"/>
            <ac:spMk id="3" creationId="{1FD6122F-0EA0-4FE3-9554-359418691D81}"/>
          </ac:spMkLst>
        </pc:spChg>
      </pc:sldChg>
      <pc:sldChg chg="modSp add del mod">
        <pc:chgData name="Mateusz Wolak" userId="ca7a9101507812f6" providerId="LiveId" clId="{D5302B1D-D8E3-4B57-B324-F4288BBA196B}" dt="2020-01-16T22:33:55.614" v="2590" actId="2696"/>
        <pc:sldMkLst>
          <pc:docMk/>
          <pc:sldMk cId="898911277" sldId="280"/>
        </pc:sldMkLst>
        <pc:spChg chg="mod">
          <ac:chgData name="Mateusz Wolak" userId="ca7a9101507812f6" providerId="LiveId" clId="{D5302B1D-D8E3-4B57-B324-F4288BBA196B}" dt="2020-01-16T22:33:51.452" v="2589" actId="20577"/>
          <ac:spMkLst>
            <pc:docMk/>
            <pc:sldMk cId="898911277" sldId="280"/>
            <ac:spMk id="2" creationId="{43E36266-4F2F-4915-8A61-58C7BEF2CADB}"/>
          </ac:spMkLst>
        </pc:spChg>
      </pc:sldChg>
      <pc:sldChg chg="addSp delSp modSp add mod modTransition modNotesTx">
        <pc:chgData name="Mateusz Wolak" userId="ca7a9101507812f6" providerId="LiveId" clId="{D5302B1D-D8E3-4B57-B324-F4288BBA196B}" dt="2020-01-17T04:47:45.932" v="5496"/>
        <pc:sldMkLst>
          <pc:docMk/>
          <pc:sldMk cId="3011924344" sldId="280"/>
        </pc:sldMkLst>
        <pc:spChg chg="mod">
          <ac:chgData name="Mateusz Wolak" userId="ca7a9101507812f6" providerId="LiveId" clId="{D5302B1D-D8E3-4B57-B324-F4288BBA196B}" dt="2020-01-17T00:54:53.433" v="3696" actId="20577"/>
          <ac:spMkLst>
            <pc:docMk/>
            <pc:sldMk cId="3011924344" sldId="280"/>
            <ac:spMk id="2" creationId="{7594132B-EA18-4DED-A499-09EB1D18B82A}"/>
          </ac:spMkLst>
        </pc:spChg>
        <pc:spChg chg="del">
          <ac:chgData name="Mateusz Wolak" userId="ca7a9101507812f6" providerId="LiveId" clId="{D5302B1D-D8E3-4B57-B324-F4288BBA196B}" dt="2020-01-17T00:55:09.500" v="3698" actId="478"/>
          <ac:spMkLst>
            <pc:docMk/>
            <pc:sldMk cId="3011924344" sldId="280"/>
            <ac:spMk id="3" creationId="{56453E59-C4BC-4DB3-947D-C4098F3A4376}"/>
          </ac:spMkLst>
        </pc:spChg>
        <pc:spChg chg="add del">
          <ac:chgData name="Mateusz Wolak" userId="ca7a9101507812f6" providerId="LiveId" clId="{D5302B1D-D8E3-4B57-B324-F4288BBA196B}" dt="2020-01-17T00:55:20.938" v="3703"/>
          <ac:spMkLst>
            <pc:docMk/>
            <pc:sldMk cId="3011924344" sldId="280"/>
            <ac:spMk id="4" creationId="{9C8521DB-B421-46DD-8608-6CB0C2EE49EC}"/>
          </ac:spMkLst>
        </pc:spChg>
      </pc:sldChg>
      <pc:sldChg chg="addSp delSp modSp add mod modTransition modAnim modNotesTx">
        <pc:chgData name="Mateusz Wolak" userId="ca7a9101507812f6" providerId="LiveId" clId="{D5302B1D-D8E3-4B57-B324-F4288BBA196B}" dt="2020-01-18T03:19:07.307" v="7422" actId="20577"/>
        <pc:sldMkLst>
          <pc:docMk/>
          <pc:sldMk cId="821919162" sldId="281"/>
        </pc:sldMkLst>
        <pc:spChg chg="mod">
          <ac:chgData name="Mateusz Wolak" userId="ca7a9101507812f6" providerId="LiveId" clId="{D5302B1D-D8E3-4B57-B324-F4288BBA196B}" dt="2020-01-17T04:37:45.351" v="4212" actId="20577"/>
          <ac:spMkLst>
            <pc:docMk/>
            <pc:sldMk cId="821919162" sldId="281"/>
            <ac:spMk id="2" creationId="{7B8DF239-F468-497B-BB60-59F8D76B14A6}"/>
          </ac:spMkLst>
        </pc:spChg>
        <pc:spChg chg="del mod">
          <ac:chgData name="Mateusz Wolak" userId="ca7a9101507812f6" providerId="LiveId" clId="{D5302B1D-D8E3-4B57-B324-F4288BBA196B}" dt="2020-01-18T03:17:01.482" v="7251" actId="478"/>
          <ac:spMkLst>
            <pc:docMk/>
            <pc:sldMk cId="821919162" sldId="281"/>
            <ac:spMk id="3" creationId="{FA1E98DE-7A90-447D-968A-3DA4D3C02E09}"/>
          </ac:spMkLst>
        </pc:spChg>
        <pc:picChg chg="add mod">
          <ac:chgData name="Mateusz Wolak" userId="ca7a9101507812f6" providerId="LiveId" clId="{D5302B1D-D8E3-4B57-B324-F4288BBA196B}" dt="2020-01-18T03:17:53.867" v="7259" actId="1076"/>
          <ac:picMkLst>
            <pc:docMk/>
            <pc:sldMk cId="821919162" sldId="281"/>
            <ac:picMk id="4" creationId="{95DB672A-AE28-4D0D-AEE2-FAC99AF3C74F}"/>
          </ac:picMkLst>
        </pc:picChg>
      </pc:sldChg>
      <pc:sldChg chg="modSp add mod modTransition">
        <pc:chgData name="Mateusz Wolak" userId="ca7a9101507812f6" providerId="LiveId" clId="{D5302B1D-D8E3-4B57-B324-F4288BBA196B}" dt="2020-01-17T04:47:45.932" v="5496"/>
        <pc:sldMkLst>
          <pc:docMk/>
          <pc:sldMk cId="1890834295" sldId="282"/>
        </pc:sldMkLst>
        <pc:spChg chg="mod">
          <ac:chgData name="Mateusz Wolak" userId="ca7a9101507812f6" providerId="LiveId" clId="{D5302B1D-D8E3-4B57-B324-F4288BBA196B}" dt="2020-01-17T04:41:16.721" v="4843" actId="20577"/>
          <ac:spMkLst>
            <pc:docMk/>
            <pc:sldMk cId="1890834295" sldId="282"/>
            <ac:spMk id="2" creationId="{64311E46-D367-4F64-AFB2-A4917E914843}"/>
          </ac:spMkLst>
        </pc:spChg>
        <pc:spChg chg="mod">
          <ac:chgData name="Mateusz Wolak" userId="ca7a9101507812f6" providerId="LiveId" clId="{D5302B1D-D8E3-4B57-B324-F4288BBA196B}" dt="2020-01-17T04:41:22.311" v="4848" actId="20577"/>
          <ac:spMkLst>
            <pc:docMk/>
            <pc:sldMk cId="1890834295" sldId="282"/>
            <ac:spMk id="3" creationId="{68C7DC1F-E984-4110-865D-48AE96D3AB13}"/>
          </ac:spMkLst>
        </pc:spChg>
      </pc:sldChg>
      <pc:sldChg chg="modSp mod modNotesTx">
        <pc:chgData name="Mateusz Wolak" userId="ca7a9101507812f6" providerId="LiveId" clId="{D5302B1D-D8E3-4B57-B324-F4288BBA196B}" dt="2020-01-18T02:56:25.255" v="6442" actId="20577"/>
        <pc:sldMkLst>
          <pc:docMk/>
          <pc:sldMk cId="1877155766" sldId="283"/>
        </pc:sldMkLst>
        <pc:spChg chg="mod">
          <ac:chgData name="Mateusz Wolak" userId="ca7a9101507812f6" providerId="LiveId" clId="{D5302B1D-D8E3-4B57-B324-F4288BBA196B}" dt="2020-01-18T02:50:20.027" v="5552" actId="20577"/>
          <ac:spMkLst>
            <pc:docMk/>
            <pc:sldMk cId="1877155766" sldId="283"/>
            <ac:spMk id="2" creationId="{A5FC8894-C8EF-42CB-BAD0-857DE568E8B1}"/>
          </ac:spMkLst>
        </pc:spChg>
        <pc:spChg chg="mod">
          <ac:chgData name="Mateusz Wolak" userId="ca7a9101507812f6" providerId="LiveId" clId="{D5302B1D-D8E3-4B57-B324-F4288BBA196B}" dt="2020-01-18T02:50:53.092" v="5587" actId="20577"/>
          <ac:spMkLst>
            <pc:docMk/>
            <pc:sldMk cId="1877155766" sldId="283"/>
            <ac:spMk id="3" creationId="{13CFE186-785D-4803-BD1A-676261C23617}"/>
          </ac:spMkLst>
        </pc:spChg>
        <pc:spChg chg="mod">
          <ac:chgData name="Mateusz Wolak" userId="ca7a9101507812f6" providerId="LiveId" clId="{D5302B1D-D8E3-4B57-B324-F4288BBA196B}" dt="2020-01-18T02:51:38.482" v="5697" actId="20577"/>
          <ac:spMkLst>
            <pc:docMk/>
            <pc:sldMk cId="1877155766" sldId="283"/>
            <ac:spMk id="4" creationId="{1F7C2D8C-89CF-4775-BD30-E12DCD55A150}"/>
          </ac:spMkLst>
        </pc:spChg>
        <pc:spChg chg="mod">
          <ac:chgData name="Mateusz Wolak" userId="ca7a9101507812f6" providerId="LiveId" clId="{D5302B1D-D8E3-4B57-B324-F4288BBA196B}" dt="2020-01-18T02:50:55.975" v="5588" actId="20577"/>
          <ac:spMkLst>
            <pc:docMk/>
            <pc:sldMk cId="1877155766" sldId="283"/>
            <ac:spMk id="5" creationId="{A1D6C80F-C722-47FA-B7CD-8E9969BAD022}"/>
          </ac:spMkLst>
        </pc:spChg>
        <pc:spChg chg="mod">
          <ac:chgData name="Mateusz Wolak" userId="ca7a9101507812f6" providerId="LiveId" clId="{D5302B1D-D8E3-4B57-B324-F4288BBA196B}" dt="2020-01-18T02:52:05.497" v="5813" actId="20577"/>
          <ac:spMkLst>
            <pc:docMk/>
            <pc:sldMk cId="1877155766" sldId="283"/>
            <ac:spMk id="6" creationId="{6D249E93-E89A-462B-8A0C-C76E1856E1FE}"/>
          </ac:spMkLst>
        </pc:spChg>
      </pc:sldChg>
      <pc:sldChg chg="modSp mod">
        <pc:chgData name="Mateusz Wolak" userId="ca7a9101507812f6" providerId="LiveId" clId="{D5302B1D-D8E3-4B57-B324-F4288BBA196B}" dt="2020-01-18T02:50:47.032" v="5584" actId="20577"/>
        <pc:sldMkLst>
          <pc:docMk/>
          <pc:sldMk cId="1457924452" sldId="284"/>
        </pc:sldMkLst>
        <pc:spChg chg="mod">
          <ac:chgData name="Mateusz Wolak" userId="ca7a9101507812f6" providerId="LiveId" clId="{D5302B1D-D8E3-4B57-B324-F4288BBA196B}" dt="2020-01-18T02:50:47.032" v="5584" actId="20577"/>
          <ac:spMkLst>
            <pc:docMk/>
            <pc:sldMk cId="1457924452" sldId="284"/>
            <ac:spMk id="2" creationId="{A5FC8894-C8EF-42CB-BAD0-857DE568E8B1}"/>
          </ac:spMkLst>
        </pc:spChg>
      </pc:sldChg>
      <pc:sldChg chg="addSp modSp del mod">
        <pc:chgData name="Mateusz Wolak" userId="ca7a9101507812f6" providerId="LiveId" clId="{D5302B1D-D8E3-4B57-B324-F4288BBA196B}" dt="2020-01-18T03:10:53.195" v="6971" actId="2696"/>
        <pc:sldMkLst>
          <pc:docMk/>
          <pc:sldMk cId="2089543664" sldId="285"/>
        </pc:sldMkLst>
        <pc:spChg chg="mod">
          <ac:chgData name="Mateusz Wolak" userId="ca7a9101507812f6" providerId="LiveId" clId="{D5302B1D-D8E3-4B57-B324-F4288BBA196B}" dt="2020-01-18T03:08:22.850" v="6918" actId="20577"/>
          <ac:spMkLst>
            <pc:docMk/>
            <pc:sldMk cId="2089543664" sldId="285"/>
            <ac:spMk id="2" creationId="{4E0DEBB0-89F7-470A-8808-EB990C7201F0}"/>
          </ac:spMkLst>
        </pc:spChg>
        <pc:spChg chg="mod">
          <ac:chgData name="Mateusz Wolak" userId="ca7a9101507812f6" providerId="LiveId" clId="{D5302B1D-D8E3-4B57-B324-F4288BBA196B}" dt="2020-01-18T03:04:32.034" v="6852" actId="20577"/>
          <ac:spMkLst>
            <pc:docMk/>
            <pc:sldMk cId="2089543664" sldId="285"/>
            <ac:spMk id="3" creationId="{44F7BAC9-03B9-49CE-B27F-C147B4D2F85E}"/>
          </ac:spMkLst>
        </pc:spChg>
        <pc:picChg chg="add mod">
          <ac:chgData name="Mateusz Wolak" userId="ca7a9101507812f6" providerId="LiveId" clId="{D5302B1D-D8E3-4B57-B324-F4288BBA196B}" dt="2020-01-18T03:07:58.308" v="6902" actId="1076"/>
          <ac:picMkLst>
            <pc:docMk/>
            <pc:sldMk cId="2089543664" sldId="285"/>
            <ac:picMk id="4" creationId="{B6F91886-1083-40E7-B92C-955F60921717}"/>
          </ac:picMkLst>
        </pc:picChg>
      </pc:sldChg>
      <pc:sldChg chg="modSp add mod modNotesTx">
        <pc:chgData name="Mateusz Wolak" userId="ca7a9101507812f6" providerId="LiveId" clId="{D5302B1D-D8E3-4B57-B324-F4288BBA196B}" dt="2020-01-18T02:56:28.370" v="6443" actId="20577"/>
        <pc:sldMkLst>
          <pc:docMk/>
          <pc:sldMk cId="2367593383" sldId="286"/>
        </pc:sldMkLst>
        <pc:spChg chg="mod">
          <ac:chgData name="Mateusz Wolak" userId="ca7a9101507812f6" providerId="LiveId" clId="{D5302B1D-D8E3-4B57-B324-F4288BBA196B}" dt="2020-01-18T02:50:37.135" v="5564" actId="20577"/>
          <ac:spMkLst>
            <pc:docMk/>
            <pc:sldMk cId="2367593383" sldId="286"/>
            <ac:spMk id="2" creationId="{A5FC8894-C8EF-42CB-BAD0-857DE568E8B1}"/>
          </ac:spMkLst>
        </pc:spChg>
        <pc:spChg chg="mod">
          <ac:chgData name="Mateusz Wolak" userId="ca7a9101507812f6" providerId="LiveId" clId="{D5302B1D-D8E3-4B57-B324-F4288BBA196B}" dt="2020-01-18T02:54:21.519" v="6031" actId="20577"/>
          <ac:spMkLst>
            <pc:docMk/>
            <pc:sldMk cId="2367593383" sldId="286"/>
            <ac:spMk id="4" creationId="{1F7C2D8C-89CF-4775-BD30-E12DCD55A150}"/>
          </ac:spMkLst>
        </pc:spChg>
        <pc:spChg chg="mod">
          <ac:chgData name="Mateusz Wolak" userId="ca7a9101507812f6" providerId="LiveId" clId="{D5302B1D-D8E3-4B57-B324-F4288BBA196B}" dt="2020-01-18T02:56:05.772" v="6441" actId="20577"/>
          <ac:spMkLst>
            <pc:docMk/>
            <pc:sldMk cId="2367593383" sldId="286"/>
            <ac:spMk id="6" creationId="{6D249E93-E89A-462B-8A0C-C76E1856E1FE}"/>
          </ac:spMkLst>
        </pc:spChg>
      </pc:sldChg>
      <pc:sldChg chg="addSp modSp add mod ord">
        <pc:chgData name="Mateusz Wolak" userId="ca7a9101507812f6" providerId="LiveId" clId="{D5302B1D-D8E3-4B57-B324-F4288BBA196B}" dt="2020-01-18T03:10:56.323" v="6973"/>
        <pc:sldMkLst>
          <pc:docMk/>
          <pc:sldMk cId="2121291014" sldId="287"/>
        </pc:sldMkLst>
        <pc:spChg chg="mod">
          <ac:chgData name="Mateusz Wolak" userId="ca7a9101507812f6" providerId="LiveId" clId="{D5302B1D-D8E3-4B57-B324-F4288BBA196B}" dt="2020-01-18T03:09:09.012" v="6945" actId="20577"/>
          <ac:spMkLst>
            <pc:docMk/>
            <pc:sldMk cId="2121291014" sldId="287"/>
            <ac:spMk id="2" creationId="{707C0599-E858-4919-AC15-9DF85BC19644}"/>
          </ac:spMkLst>
        </pc:spChg>
        <pc:spChg chg="mod">
          <ac:chgData name="Mateusz Wolak" userId="ca7a9101507812f6" providerId="LiveId" clId="{D5302B1D-D8E3-4B57-B324-F4288BBA196B}" dt="2020-01-18T03:09:04.069" v="6927" actId="1076"/>
          <ac:spMkLst>
            <pc:docMk/>
            <pc:sldMk cId="2121291014" sldId="287"/>
            <ac:spMk id="3" creationId="{C8DF387E-F65C-43F5-9FEB-8762021D5F49}"/>
          </ac:spMkLst>
        </pc:spChg>
        <pc:spChg chg="mod">
          <ac:chgData name="Mateusz Wolak" userId="ca7a9101507812f6" providerId="LiveId" clId="{D5302B1D-D8E3-4B57-B324-F4288BBA196B}" dt="2020-01-18T03:09:04.069" v="6927" actId="1076"/>
          <ac:spMkLst>
            <pc:docMk/>
            <pc:sldMk cId="2121291014" sldId="287"/>
            <ac:spMk id="4" creationId="{84EB8565-4CC6-4449-A129-0DD28CEF5493}"/>
          </ac:spMkLst>
        </pc:spChg>
        <pc:spChg chg="mod">
          <ac:chgData name="Mateusz Wolak" userId="ca7a9101507812f6" providerId="LiveId" clId="{D5302B1D-D8E3-4B57-B324-F4288BBA196B}" dt="2020-01-18T03:09:04.069" v="6927" actId="1076"/>
          <ac:spMkLst>
            <pc:docMk/>
            <pc:sldMk cId="2121291014" sldId="287"/>
            <ac:spMk id="5" creationId="{54241142-BE7E-4B8E-99F4-148495E4B142}"/>
          </ac:spMkLst>
        </pc:spChg>
        <pc:spChg chg="mod">
          <ac:chgData name="Mateusz Wolak" userId="ca7a9101507812f6" providerId="LiveId" clId="{D5302B1D-D8E3-4B57-B324-F4288BBA196B}" dt="2020-01-18T03:09:04.069" v="6927" actId="1076"/>
          <ac:spMkLst>
            <pc:docMk/>
            <pc:sldMk cId="2121291014" sldId="287"/>
            <ac:spMk id="6" creationId="{27328F19-A376-4270-B172-28AA38EBDA4D}"/>
          </ac:spMkLst>
        </pc:spChg>
        <pc:picChg chg="add mod modCrop">
          <ac:chgData name="Mateusz Wolak" userId="ca7a9101507812f6" providerId="LiveId" clId="{D5302B1D-D8E3-4B57-B324-F4288BBA196B}" dt="2020-01-18T03:10:16.750" v="6966" actId="1076"/>
          <ac:picMkLst>
            <pc:docMk/>
            <pc:sldMk cId="2121291014" sldId="287"/>
            <ac:picMk id="7" creationId="{131783A7-EE70-4B3D-8A5B-9C8B9FF6EAA7}"/>
          </ac:picMkLst>
        </pc:picChg>
        <pc:picChg chg="add mod">
          <ac:chgData name="Mateusz Wolak" userId="ca7a9101507812f6" providerId="LiveId" clId="{D5302B1D-D8E3-4B57-B324-F4288BBA196B}" dt="2020-01-18T03:10:33.455" v="6970" actId="1076"/>
          <ac:picMkLst>
            <pc:docMk/>
            <pc:sldMk cId="2121291014" sldId="287"/>
            <ac:picMk id="8" creationId="{180430B7-63C1-4376-975E-8C51623DDCA4}"/>
          </ac:picMkLst>
        </pc:picChg>
      </pc:sldChg>
      <pc:sldChg chg="add del">
        <pc:chgData name="Mateusz Wolak" userId="ca7a9101507812f6" providerId="LiveId" clId="{D5302B1D-D8E3-4B57-B324-F4288BBA196B}" dt="2020-01-18T03:07:10.436" v="6855"/>
        <pc:sldMkLst>
          <pc:docMk/>
          <pc:sldMk cId="2135940110" sldId="287"/>
        </pc:sldMkLst>
      </pc:sldChg>
      <pc:sldChg chg="modSp add del mod">
        <pc:chgData name="Mateusz Wolak" userId="ca7a9101507812f6" providerId="LiveId" clId="{D5302B1D-D8E3-4B57-B324-F4288BBA196B}" dt="2020-01-18T03:07:33.421" v="6877"/>
        <pc:sldMkLst>
          <pc:docMk/>
          <pc:sldMk cId="4081532678" sldId="287"/>
        </pc:sldMkLst>
        <pc:spChg chg="mod">
          <ac:chgData name="Mateusz Wolak" userId="ca7a9101507812f6" providerId="LiveId" clId="{D5302B1D-D8E3-4B57-B324-F4288BBA196B}" dt="2020-01-18T03:07:32.987" v="6876" actId="20577"/>
          <ac:spMkLst>
            <pc:docMk/>
            <pc:sldMk cId="4081532678" sldId="287"/>
            <ac:spMk id="2" creationId="{2C98EC62-CC1D-41F6-8272-8D4F6038C42F}"/>
          </ac:spMkLst>
        </pc:spChg>
        <pc:spChg chg="mod">
          <ac:chgData name="Mateusz Wolak" userId="ca7a9101507812f6" providerId="LiveId" clId="{D5302B1D-D8E3-4B57-B324-F4288BBA196B}" dt="2020-01-18T03:07:32.624" v="6875"/>
          <ac:spMkLst>
            <pc:docMk/>
            <pc:sldMk cId="4081532678" sldId="287"/>
            <ac:spMk id="3" creationId="{9C555BE5-237B-4931-AAEE-CEFFC76DF80F}"/>
          </ac:spMkLst>
        </pc:spChg>
        <pc:spChg chg="mod">
          <ac:chgData name="Mateusz Wolak" userId="ca7a9101507812f6" providerId="LiveId" clId="{D5302B1D-D8E3-4B57-B324-F4288BBA196B}" dt="2020-01-18T03:07:32.624" v="6875"/>
          <ac:spMkLst>
            <pc:docMk/>
            <pc:sldMk cId="4081532678" sldId="287"/>
            <ac:spMk id="4" creationId="{63B78C3D-EA81-4FBD-A801-D4763620538E}"/>
          </ac:spMkLst>
        </pc:spChg>
      </pc:sldChg>
      <pc:sldChg chg="modSp add del mod">
        <pc:chgData name="Mateusz Wolak" userId="ca7a9101507812f6" providerId="LiveId" clId="{D5302B1D-D8E3-4B57-B324-F4288BBA196B}" dt="2020-01-18T03:18:58.021" v="7384" actId="2696"/>
        <pc:sldMkLst>
          <pc:docMk/>
          <pc:sldMk cId="1758770654" sldId="288"/>
        </pc:sldMkLst>
        <pc:spChg chg="mod">
          <ac:chgData name="Mateusz Wolak" userId="ca7a9101507812f6" providerId="LiveId" clId="{D5302B1D-D8E3-4B57-B324-F4288BBA196B}" dt="2020-01-18T03:18:23.075" v="7314" actId="20577"/>
          <ac:spMkLst>
            <pc:docMk/>
            <pc:sldMk cId="1758770654" sldId="288"/>
            <ac:spMk id="2" creationId="{8CCEC6DA-2576-487D-9F66-9502DCB19818}"/>
          </ac:spMkLst>
        </pc:spChg>
        <pc:spChg chg="mod">
          <ac:chgData name="Mateusz Wolak" userId="ca7a9101507812f6" providerId="LiveId" clId="{D5302B1D-D8E3-4B57-B324-F4288BBA196B}" dt="2020-01-18T03:18:53.790" v="7383" actId="20577"/>
          <ac:spMkLst>
            <pc:docMk/>
            <pc:sldMk cId="1758770654" sldId="288"/>
            <ac:spMk id="3" creationId="{F69F9BE2-9ECE-4FD6-BE1E-7CF556616D3C}"/>
          </ac:spMkLst>
        </pc:spChg>
      </pc:sldChg>
      <pc:sldChg chg="modSp add mod">
        <pc:chgData name="Mateusz Wolak" userId="ca7a9101507812f6" providerId="LiveId" clId="{D5302B1D-D8E3-4B57-B324-F4288BBA196B}" dt="2020-01-18T03:23:06.392" v="7594" actId="20577"/>
        <pc:sldMkLst>
          <pc:docMk/>
          <pc:sldMk cId="2765896566" sldId="288"/>
        </pc:sldMkLst>
        <pc:spChg chg="mod">
          <ac:chgData name="Mateusz Wolak" userId="ca7a9101507812f6" providerId="LiveId" clId="{D5302B1D-D8E3-4B57-B324-F4288BBA196B}" dt="2020-01-18T03:20:04.726" v="7428" actId="20577"/>
          <ac:spMkLst>
            <pc:docMk/>
            <pc:sldMk cId="2765896566" sldId="288"/>
            <ac:spMk id="2" creationId="{E99393C5-8A45-4AF2-8057-B93D929703AF}"/>
          </ac:spMkLst>
        </pc:spChg>
        <pc:spChg chg="mod">
          <ac:chgData name="Mateusz Wolak" userId="ca7a9101507812f6" providerId="LiveId" clId="{D5302B1D-D8E3-4B57-B324-F4288BBA196B}" dt="2020-01-18T03:23:06.392" v="7594" actId="20577"/>
          <ac:spMkLst>
            <pc:docMk/>
            <pc:sldMk cId="2765896566" sldId="288"/>
            <ac:spMk id="3" creationId="{1ED64A69-D7AE-4834-93CC-3F86647DB2D1}"/>
          </ac:spMkLst>
        </pc:spChg>
      </pc:sldChg>
    </pc:docChg>
  </pc:docChgLst>
  <pc:docChgLst>
    <pc:chgData name="Mateusz Wolak" userId="ca7a9101507812f6" providerId="LiveId" clId="{5397DA9C-01DF-4266-8BCD-CE95C82F8D7A}"/>
    <pc:docChg chg="custSel addSld modSld">
      <pc:chgData name="Mateusz Wolak" userId="ca7a9101507812f6" providerId="LiveId" clId="{5397DA9C-01DF-4266-8BCD-CE95C82F8D7A}" dt="2020-01-18T18:38:40.348" v="310"/>
      <pc:docMkLst>
        <pc:docMk/>
      </pc:docMkLst>
      <pc:sldChg chg="modSp mod">
        <pc:chgData name="Mateusz Wolak" userId="ca7a9101507812f6" providerId="LiveId" clId="{5397DA9C-01DF-4266-8BCD-CE95C82F8D7A}" dt="2020-01-18T16:04:50.980" v="1" actId="20577"/>
        <pc:sldMkLst>
          <pc:docMk/>
          <pc:sldMk cId="2757674663" sldId="257"/>
        </pc:sldMkLst>
        <pc:spChg chg="mod">
          <ac:chgData name="Mateusz Wolak" userId="ca7a9101507812f6" providerId="LiveId" clId="{5397DA9C-01DF-4266-8BCD-CE95C82F8D7A}" dt="2020-01-18T16:04:50.980" v="1" actId="20577"/>
          <ac:spMkLst>
            <pc:docMk/>
            <pc:sldMk cId="2757674663" sldId="257"/>
            <ac:spMk id="3" creationId="{33A56BAB-7B21-4A7E-BCCC-8B4E6E172A39}"/>
          </ac:spMkLst>
        </pc:spChg>
      </pc:sldChg>
      <pc:sldChg chg="modSp mod">
        <pc:chgData name="Mateusz Wolak" userId="ca7a9101507812f6" providerId="LiveId" clId="{5397DA9C-01DF-4266-8BCD-CE95C82F8D7A}" dt="2020-01-18T16:33:50.053" v="170" actId="20577"/>
        <pc:sldMkLst>
          <pc:docMk/>
          <pc:sldMk cId="2403416756" sldId="271"/>
        </pc:sldMkLst>
        <pc:spChg chg="mod">
          <ac:chgData name="Mateusz Wolak" userId="ca7a9101507812f6" providerId="LiveId" clId="{5397DA9C-01DF-4266-8BCD-CE95C82F8D7A}" dt="2020-01-18T16:33:50.053" v="170" actId="20577"/>
          <ac:spMkLst>
            <pc:docMk/>
            <pc:sldMk cId="2403416756" sldId="271"/>
            <ac:spMk id="2" creationId="{8C6E5A7D-C299-44B8-BF86-41E8056247CF}"/>
          </ac:spMkLst>
        </pc:spChg>
      </pc:sldChg>
      <pc:sldChg chg="modSp mod">
        <pc:chgData name="Mateusz Wolak" userId="ca7a9101507812f6" providerId="LiveId" clId="{5397DA9C-01DF-4266-8BCD-CE95C82F8D7A}" dt="2020-01-18T16:33:37.911" v="164" actId="14100"/>
        <pc:sldMkLst>
          <pc:docMk/>
          <pc:sldMk cId="3649867685" sldId="272"/>
        </pc:sldMkLst>
        <pc:spChg chg="mod">
          <ac:chgData name="Mateusz Wolak" userId="ca7a9101507812f6" providerId="LiveId" clId="{5397DA9C-01DF-4266-8BCD-CE95C82F8D7A}" dt="2020-01-18T16:33:37.911" v="164" actId="14100"/>
          <ac:spMkLst>
            <pc:docMk/>
            <pc:sldMk cId="3649867685" sldId="272"/>
            <ac:spMk id="3" creationId="{B0656916-C997-451D-8E9F-BC03B5FAE58D}"/>
          </ac:spMkLst>
        </pc:spChg>
      </pc:sldChg>
      <pc:sldChg chg="modSp add mod">
        <pc:chgData name="Mateusz Wolak" userId="ca7a9101507812f6" providerId="LiveId" clId="{5397DA9C-01DF-4266-8BCD-CE95C82F8D7A}" dt="2020-01-18T18:38:40.348" v="310"/>
        <pc:sldMkLst>
          <pc:docMk/>
          <pc:sldMk cId="1010353079" sldId="288"/>
        </pc:sldMkLst>
        <pc:spChg chg="mod">
          <ac:chgData name="Mateusz Wolak" userId="ca7a9101507812f6" providerId="LiveId" clId="{5397DA9C-01DF-4266-8BCD-CE95C82F8D7A}" dt="2020-01-18T16:33:56.827" v="178" actId="20577"/>
          <ac:spMkLst>
            <pc:docMk/>
            <pc:sldMk cId="1010353079" sldId="288"/>
            <ac:spMk id="2" creationId="{8C6E5A7D-C299-44B8-BF86-41E8056247CF}"/>
          </ac:spMkLst>
        </pc:spChg>
        <pc:spChg chg="mod">
          <ac:chgData name="Mateusz Wolak" userId="ca7a9101507812f6" providerId="LiveId" clId="{5397DA9C-01DF-4266-8BCD-CE95C82F8D7A}" dt="2020-01-18T18:38:40.348" v="310"/>
          <ac:spMkLst>
            <pc:docMk/>
            <pc:sldMk cId="1010353079" sldId="288"/>
            <ac:spMk id="4" creationId="{C8924590-525C-4E54-A8F9-E9A7D85DEB23}"/>
          </ac:spMkLst>
        </pc:spChg>
      </pc:sldChg>
    </pc:docChg>
  </pc:docChgLst>
  <pc:docChgLst>
    <pc:chgData name="Mateusz Wolak" userId="ca7a9101507812f6" providerId="LiveId" clId="{F998FDA3-9C65-4E54-8FB6-BCD1B7245649}"/>
    <pc:docChg chg="custSel delSld modSld">
      <pc:chgData name="Mateusz Wolak" userId="ca7a9101507812f6" providerId="LiveId" clId="{F998FDA3-9C65-4E54-8FB6-BCD1B7245649}" dt="2020-01-18T16:03:03.138" v="50" actId="20577"/>
      <pc:docMkLst>
        <pc:docMk/>
      </pc:docMkLst>
      <pc:sldChg chg="modSp mod">
        <pc:chgData name="Mateusz Wolak" userId="ca7a9101507812f6" providerId="LiveId" clId="{F998FDA3-9C65-4E54-8FB6-BCD1B7245649}" dt="2020-01-18T16:03:03.138" v="50" actId="20577"/>
        <pc:sldMkLst>
          <pc:docMk/>
          <pc:sldMk cId="2757674663" sldId="257"/>
        </pc:sldMkLst>
        <pc:spChg chg="mod">
          <ac:chgData name="Mateusz Wolak" userId="ca7a9101507812f6" providerId="LiveId" clId="{F998FDA3-9C65-4E54-8FB6-BCD1B7245649}" dt="2020-01-18T16:03:03.138" v="50" actId="20577"/>
          <ac:spMkLst>
            <pc:docMk/>
            <pc:sldMk cId="2757674663" sldId="257"/>
            <ac:spMk id="3" creationId="{33A56BAB-7B21-4A7E-BCCC-8B4E6E172A39}"/>
          </ac:spMkLst>
        </pc:spChg>
      </pc:sldChg>
      <pc:sldChg chg="del">
        <pc:chgData name="Mateusz Wolak" userId="ca7a9101507812f6" providerId="LiveId" clId="{F998FDA3-9C65-4E54-8FB6-BCD1B7245649}" dt="2020-01-18T05:13:04.844" v="0" actId="2696"/>
        <pc:sldMkLst>
          <pc:docMk/>
          <pc:sldMk cId="2765896566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58756-FF48-442E-9BAF-54A95DD6AA14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F6328-02FA-405D-855D-8F25F7282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51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F6328-02FA-405D-855D-8F25F7282B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62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people how to get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F6328-02FA-405D-855D-8F25F7282B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3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F6328-02FA-405D-855D-8F25F7282B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1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Flexible 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F6328-02FA-405D-855D-8F25F7282B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30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programming of board and click the buttons &amp; stuff on webcam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F6328-02FA-405D-855D-8F25F7282B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3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them write the Verilog for this on their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F6328-02FA-405D-855D-8F25F7282B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16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small group – have each person deploy to board and interact with the buttons – then show Verilog </a:t>
            </a:r>
            <a:r>
              <a:rPr lang="en-US" dirty="0">
                <a:sym typeface="Wingdings" panose="05000000000000000000" pitchFamily="2" charset="2"/>
              </a:rPr>
              <a:t> bitstream</a:t>
            </a:r>
            <a:endParaRPr lang="en-US" dirty="0"/>
          </a:p>
          <a:p>
            <a:r>
              <a:rPr lang="en-US" dirty="0"/>
              <a:t>If large group – have each person compare their code, then go through and show everyone full process Verilog </a:t>
            </a:r>
            <a:r>
              <a:rPr lang="en-US" dirty="0">
                <a:sym typeface="Wingdings" panose="05000000000000000000" pitchFamily="2" charset="2"/>
              </a:rPr>
              <a:t> bitstream and let them interact with the buttons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F6328-02FA-405D-855D-8F25F7282B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73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do 3-bit register counting example on the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F6328-02FA-405D-855D-8F25F7282B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7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show this on the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F6328-02FA-405D-855D-8F25F7282B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21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Again, show this on the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F6328-02FA-405D-855D-8F25F7282B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8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fif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8136-5D94-41C4-8139-0AFFC59AE6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</a:t>
            </a:r>
            <a:r>
              <a:rPr lang="en-US" dirty="0" err="1"/>
              <a:t>fpga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D6B82D-3B1B-4CB6-B524-3FC7113CA1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Mateusz </a:t>
            </a:r>
            <a:r>
              <a:rPr lang="en-US" dirty="0" err="1"/>
              <a:t>wolak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50500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B3591-2146-4C2D-A5CD-127CFAA6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HDL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B0019-82AF-4DFE-A5B9-31CAACAB0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to design a hardware configuration to be put onto the FPGA</a:t>
            </a:r>
          </a:p>
          <a:p>
            <a:r>
              <a:rPr lang="en-US" dirty="0"/>
              <a:t>HDL = hardware description language, NOT a programming language</a:t>
            </a:r>
          </a:p>
          <a:p>
            <a:r>
              <a:rPr lang="en-US" dirty="0"/>
              <a:t>With Verilog, don’t think of it in terms of coding – instead, you are specifying a hardware layout.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85367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00D6-B665-46AA-84FC-AEDA23B5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Basics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C4A4F-A9C6-4296-BECD-C9A24660D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22423" y="2543235"/>
            <a:ext cx="4560739" cy="2954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4B858-68AB-4F5D-B387-F5FE4EC3D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142" y="2249486"/>
            <a:ext cx="4710683" cy="3541714"/>
          </a:xfrm>
        </p:spPr>
        <p:txBody>
          <a:bodyPr>
            <a:normAutofit/>
          </a:bodyPr>
          <a:lstStyle/>
          <a:p>
            <a:r>
              <a:rPr lang="en-US" dirty="0"/>
              <a:t>module – basic Verilog construct used to house logic. Has inputs &amp; outputs, connecting them as specified by the logic.</a:t>
            </a:r>
          </a:p>
          <a:p>
            <a:r>
              <a:rPr lang="en-US" dirty="0"/>
              <a:t>assign – keyword used to connect elements in Verilog. The connection it describes is continuous.</a:t>
            </a:r>
          </a:p>
        </p:txBody>
      </p:sp>
    </p:spTree>
    <p:extLst>
      <p:ext uri="{BB962C8B-B14F-4D97-AF65-F5344CB8AC3E}">
        <p14:creationId xmlns:p14="http://schemas.microsoft.com/office/powerpoint/2010/main" val="25517589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8805-BB00-423F-9DCC-0C6348B5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2E0B4D-2FE5-4929-AC51-7BB8437290BF}"/>
              </a:ext>
            </a:extLst>
          </p:cNvPr>
          <p:cNvSpPr txBox="1"/>
          <p:nvPr/>
        </p:nvSpPr>
        <p:spPr>
          <a:xfrm>
            <a:off x="6096000" y="2596760"/>
            <a:ext cx="5831683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module </a:t>
            </a:r>
            <a:r>
              <a:rPr lang="en-US" sz="1600" dirty="0" err="1">
                <a:solidFill>
                  <a:schemeClr val="bg1"/>
                </a:solidFill>
              </a:rPr>
              <a:t>top_module</a:t>
            </a:r>
            <a:r>
              <a:rPr lang="en-US" sz="1600" dirty="0">
                <a:solidFill>
                  <a:schemeClr val="bg1"/>
                </a:solidFill>
              </a:rPr>
              <a:t> (input btn1, input btn2, output led1, output led2);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	assign led1 = btn1;</a:t>
            </a:r>
          </a:p>
          <a:p>
            <a:r>
              <a:rPr lang="en-US" sz="1600" dirty="0">
                <a:solidFill>
                  <a:schemeClr val="bg1"/>
                </a:solidFill>
              </a:rPr>
              <a:t>	assign led2 = btn2;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endmodule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A3BB5C4-F972-44EC-AEC0-148E44B54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178312"/>
            <a:ext cx="4791744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1789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0A01-4329-4D34-A393-BA37B5B6D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D5934-561D-485C-AB6F-4C717C131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156719"/>
          </a:xfrm>
        </p:spPr>
        <p:txBody>
          <a:bodyPr/>
          <a:lstStyle/>
          <a:p>
            <a:r>
              <a:rPr lang="en-US" dirty="0"/>
              <a:t>Basic type in Verilog, symbolizes a wire (shocking) used to connect different elements w/ continuous assignment</a:t>
            </a:r>
          </a:p>
          <a:p>
            <a:r>
              <a:rPr lang="en-US" dirty="0"/>
              <a:t>In our previous example, the inputs and outputs were all implicitly type wire</a:t>
            </a:r>
          </a:p>
          <a:p>
            <a:r>
              <a:rPr lang="en-US" dirty="0"/>
              <a:t>Can also be declared explicitly to connect logic inside of a module like this: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502C7E-6F3E-433E-95A1-B0155E58F0FB}"/>
              </a:ext>
            </a:extLst>
          </p:cNvPr>
          <p:cNvSpPr txBox="1"/>
          <p:nvPr/>
        </p:nvSpPr>
        <p:spPr>
          <a:xfrm>
            <a:off x="1459347" y="4406206"/>
            <a:ext cx="2032929" cy="138499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wire w;</a:t>
            </a:r>
          </a:p>
          <a:p>
            <a:r>
              <a:rPr lang="en-US" sz="2800" dirty="0">
                <a:solidFill>
                  <a:schemeClr val="bg1"/>
                </a:solidFill>
              </a:rPr>
              <a:t>assign w = a</a:t>
            </a:r>
          </a:p>
          <a:p>
            <a:r>
              <a:rPr lang="en-US" sz="2800" dirty="0">
                <a:solidFill>
                  <a:schemeClr val="bg1"/>
                </a:solidFill>
              </a:rPr>
              <a:t>assign b = w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AFD1C91-70A8-4F01-B387-68D997C5D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6" t="34209" r="38322" b="43030"/>
          <a:stretch/>
        </p:blipFill>
        <p:spPr>
          <a:xfrm>
            <a:off x="5034642" y="4406206"/>
            <a:ext cx="4470402" cy="141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85611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B3D3-90B9-4FFD-B421-38F98AAB1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54A6E-CFC4-40C2-8C77-414AFF25D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4142394"/>
          </a:xfrm>
        </p:spPr>
        <p:txBody>
          <a:bodyPr>
            <a:normAutofit/>
          </a:bodyPr>
          <a:lstStyle/>
          <a:p>
            <a:r>
              <a:rPr lang="en-US" dirty="0"/>
              <a:t>~ = NOT</a:t>
            </a:r>
          </a:p>
          <a:p>
            <a:r>
              <a:rPr lang="en-US" dirty="0"/>
              <a:t>&amp; = AND</a:t>
            </a:r>
          </a:p>
          <a:p>
            <a:r>
              <a:rPr lang="en-US" dirty="0"/>
              <a:t>| = OR</a:t>
            </a:r>
          </a:p>
          <a:p>
            <a:r>
              <a:rPr lang="en-US" dirty="0"/>
              <a:t>^ = XOR</a:t>
            </a:r>
          </a:p>
          <a:p>
            <a:r>
              <a:rPr lang="en-US" dirty="0"/>
              <a:t>Applied to elements in expressions </a:t>
            </a:r>
            <a:r>
              <a:rPr lang="en-US" dirty="0">
                <a:sym typeface="Wingdings" panose="05000000000000000000" pitchFamily="2" charset="2"/>
              </a:rPr>
              <a:t>like so: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in1 &amp; in2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in1 &amp; ~in2 | in3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5546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65C06-835C-47F3-9D96-16B504883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E27AB-4EBE-4217-AD15-300AABECD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21" t="1426" r="32576" b="7578"/>
          <a:stretch/>
        </p:blipFill>
        <p:spPr>
          <a:xfrm>
            <a:off x="1141413" y="1985679"/>
            <a:ext cx="4105810" cy="4142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C8A368-F654-48AE-955F-1CDB42321D92}"/>
              </a:ext>
            </a:extLst>
          </p:cNvPr>
          <p:cNvSpPr txBox="1"/>
          <p:nvPr/>
        </p:nvSpPr>
        <p:spPr>
          <a:xfrm>
            <a:off x="6094412" y="2502604"/>
            <a:ext cx="551303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Task</a:t>
            </a:r>
            <a:r>
              <a:rPr lang="en-US" sz="2800" dirty="0"/>
              <a:t>: create the circuit shown on the left using Verilog HDL. </a:t>
            </a:r>
          </a:p>
          <a:p>
            <a:r>
              <a:rPr lang="en-US" sz="2800" u="sng" dirty="0"/>
              <a:t>Design: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led1 driven by AND operation of btn1 and btn2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Led2 driven by OR operation of btn1 and btn2</a:t>
            </a:r>
          </a:p>
        </p:txBody>
      </p:sp>
    </p:spTree>
    <p:extLst>
      <p:ext uri="{BB962C8B-B14F-4D97-AF65-F5344CB8AC3E}">
        <p14:creationId xmlns:p14="http://schemas.microsoft.com/office/powerpoint/2010/main" val="110556378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132B-EA18-4DED-A499-09EB1D18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8521DB-B421-46DD-8608-6CB0C2EE4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91483"/>
            <a:ext cx="5832043" cy="3379644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module </a:t>
            </a:r>
            <a:r>
              <a:rPr lang="en-US" sz="2000" dirty="0" err="1">
                <a:solidFill>
                  <a:schemeClr val="bg1"/>
                </a:solidFill>
              </a:rPr>
              <a:t>top_module</a:t>
            </a:r>
            <a:r>
              <a:rPr lang="en-US" sz="2000" dirty="0">
                <a:solidFill>
                  <a:schemeClr val="bg1"/>
                </a:solidFill>
              </a:rPr>
              <a:t> (input btn1, input btn2, output led1, output led2);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assign led1 = btn1 &amp; btn2;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	assign led2 = btn1 | btn2;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chemeClr val="bg1"/>
                </a:solidFill>
              </a:rPr>
              <a:t>endmodule</a:t>
            </a:r>
            <a:r>
              <a:rPr lang="en-US" sz="2000" dirty="0">
                <a:solidFill>
                  <a:schemeClr val="bg1"/>
                </a:solidFill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243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BB79-1585-4630-BA8E-325093947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4937-DC79-4854-933A-D47DFD44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3276817"/>
            <a:ext cx="9905999" cy="1657495"/>
          </a:xfrm>
        </p:spPr>
        <p:txBody>
          <a:bodyPr/>
          <a:lstStyle/>
          <a:p>
            <a:r>
              <a:rPr lang="en-US" dirty="0"/>
              <a:t>External signal, generated by an oscillator</a:t>
            </a:r>
          </a:p>
          <a:p>
            <a:r>
              <a:rPr lang="en-US" dirty="0"/>
              <a:t>Used to synchronize the components in a circuit – synchronous computing</a:t>
            </a:r>
          </a:p>
          <a:p>
            <a:r>
              <a:rPr lang="en-US" dirty="0"/>
              <a:t>Generally, all operations happen on the </a:t>
            </a:r>
            <a:r>
              <a:rPr lang="en-US" u="sng" dirty="0"/>
              <a:t>rising edge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A8030-3958-4DF3-9577-B96612D6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2097088"/>
            <a:ext cx="9065641" cy="65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405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DF7DB-E4AA-4510-8112-A3CF46FC6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E7B30-31B5-4367-8A48-854FA44C7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Numbers represented in base 2, rather than base 10</a:t>
            </a:r>
          </a:p>
          <a:p>
            <a:r>
              <a:rPr lang="en-US" dirty="0"/>
              <a:t>Each place is called a “bit”</a:t>
            </a:r>
          </a:p>
          <a:p>
            <a:r>
              <a:rPr lang="en-US" dirty="0"/>
              <a:t>Each place represents a power of 2, with the right being lowest</a:t>
            </a:r>
          </a:p>
          <a:p>
            <a:pPr lvl="1"/>
            <a:r>
              <a:rPr lang="en-US" dirty="0"/>
              <a:t>2^3, 2^2, 2^1, 2^0</a:t>
            </a:r>
          </a:p>
          <a:p>
            <a:pPr lvl="1"/>
            <a:r>
              <a:rPr lang="en-US" dirty="0"/>
              <a:t>1011 </a:t>
            </a:r>
            <a:r>
              <a:rPr lang="en-US" dirty="0">
                <a:sym typeface="Wingdings" panose="05000000000000000000" pitchFamily="2" charset="2"/>
              </a:rPr>
              <a:t> 11</a:t>
            </a:r>
            <a:endParaRPr lang="en-US" dirty="0"/>
          </a:p>
          <a:p>
            <a:r>
              <a:rPr lang="en-US" dirty="0"/>
              <a:t>Verilog syntax: 4’b11</a:t>
            </a:r>
          </a:p>
        </p:txBody>
      </p:sp>
    </p:spTree>
    <p:extLst>
      <p:ext uri="{BB962C8B-B14F-4D97-AF65-F5344CB8AC3E}">
        <p14:creationId xmlns:p14="http://schemas.microsoft.com/office/powerpoint/2010/main" val="88224930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6DFE0-DF64-48CE-8FA9-3F5D21CF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56F6C-20E1-4C67-B6C7-4A4B9AD67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042949"/>
          </a:xfrm>
        </p:spPr>
        <p:txBody>
          <a:bodyPr>
            <a:normAutofit/>
          </a:bodyPr>
          <a:lstStyle/>
          <a:p>
            <a:r>
              <a:rPr lang="en-US" dirty="0"/>
              <a:t>Basic element used to store information</a:t>
            </a:r>
          </a:p>
          <a:p>
            <a:r>
              <a:rPr lang="en-US" dirty="0"/>
              <a:t>Holds its value until the next rising edge of the clock</a:t>
            </a:r>
          </a:p>
          <a:p>
            <a:r>
              <a:rPr lang="en-US" dirty="0"/>
              <a:t>In Verilog:</a:t>
            </a:r>
          </a:p>
          <a:p>
            <a:pPr lvl="1"/>
            <a:r>
              <a:rPr lang="en-US" dirty="0"/>
              <a:t>Uses “reg” keyword</a:t>
            </a:r>
          </a:p>
          <a:p>
            <a:pPr lvl="1"/>
            <a:r>
              <a:rPr lang="en-US" dirty="0"/>
              <a:t>Has a defined size, and stores a binary value</a:t>
            </a:r>
          </a:p>
          <a:p>
            <a:pPr lvl="1"/>
            <a:r>
              <a:rPr lang="en-US" dirty="0"/>
              <a:t>Syntax: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EBD2C-B2A6-4E15-9919-5C41A8B37FC5}"/>
              </a:ext>
            </a:extLst>
          </p:cNvPr>
          <p:cNvSpPr txBox="1"/>
          <p:nvPr/>
        </p:nvSpPr>
        <p:spPr>
          <a:xfrm>
            <a:off x="1902690" y="5260107"/>
            <a:ext cx="301396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reg [15:0] </a:t>
            </a:r>
            <a:r>
              <a:rPr lang="en-US" dirty="0" err="1">
                <a:solidFill>
                  <a:schemeClr val="bg1"/>
                </a:solidFill>
              </a:rPr>
              <a:t>reg_name</a:t>
            </a:r>
            <a:r>
              <a:rPr lang="en-US" dirty="0">
                <a:solidFill>
                  <a:schemeClr val="bg1"/>
                </a:solidFill>
              </a:rPr>
              <a:t> = 16'b0;</a:t>
            </a:r>
          </a:p>
        </p:txBody>
      </p:sp>
    </p:spTree>
    <p:extLst>
      <p:ext uri="{BB962C8B-B14F-4D97-AF65-F5344CB8AC3E}">
        <p14:creationId xmlns:p14="http://schemas.microsoft.com/office/powerpoint/2010/main" val="89048190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8894-C8EF-42CB-BAD0-857DE568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vs hardware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E186-785D-4803-BD1A-676261C2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8" y="1685131"/>
            <a:ext cx="4649783" cy="82391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C2D8C-89CF-4775-BD30-E12DCD55A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509043"/>
            <a:ext cx="4878391" cy="3729831"/>
          </a:xfrm>
        </p:spPr>
        <p:txBody>
          <a:bodyPr/>
          <a:lstStyle/>
          <a:p>
            <a:r>
              <a:rPr lang="en-US" dirty="0"/>
              <a:t>The development and testing of programs/code</a:t>
            </a:r>
          </a:p>
          <a:p>
            <a:r>
              <a:rPr lang="en-US" dirty="0"/>
              <a:t>Instructions given to a computer, which is interpreted into physical signals</a:t>
            </a:r>
          </a:p>
          <a:p>
            <a:r>
              <a:rPr lang="en-US" dirty="0"/>
              <a:t>Think: loops and classes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6C80F-C722-47FA-B7CD-8E9969BAD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685131"/>
            <a:ext cx="4646602" cy="823912"/>
          </a:xfrm>
        </p:spPr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49E93-E89A-462B-8A0C-C76E1856E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9042"/>
            <a:ext cx="4875210" cy="3729831"/>
          </a:xfrm>
        </p:spPr>
        <p:txBody>
          <a:bodyPr/>
          <a:lstStyle/>
          <a:p>
            <a:r>
              <a:rPr lang="en-US" dirty="0"/>
              <a:t>The development and testing of physical computer systems</a:t>
            </a:r>
          </a:p>
          <a:p>
            <a:r>
              <a:rPr lang="en-US" dirty="0"/>
              <a:t>The design of the actual physical hardware software runs on, </a:t>
            </a:r>
            <a:r>
              <a:rPr lang="en-US" dirty="0" err="1"/>
              <a:t>ie</a:t>
            </a:r>
            <a:r>
              <a:rPr lang="en-US" dirty="0"/>
              <a:t>. processors</a:t>
            </a:r>
          </a:p>
          <a:p>
            <a:r>
              <a:rPr lang="en-US" dirty="0"/>
              <a:t>Think: logic gates and integrated circuits</a:t>
            </a:r>
          </a:p>
        </p:txBody>
      </p:sp>
    </p:spTree>
    <p:extLst>
      <p:ext uri="{BB962C8B-B14F-4D97-AF65-F5344CB8AC3E}">
        <p14:creationId xmlns:p14="http://schemas.microsoft.com/office/powerpoint/2010/main" val="144987551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D-DAF2-41AC-8C4C-2EC647C5B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6122F-0EA0-4FE3-9554-35941869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groups of types in Verilog</a:t>
            </a:r>
          </a:p>
          <a:p>
            <a:r>
              <a:rPr lang="en-US" dirty="0"/>
              <a:t>“Nets” are types for connecting components </a:t>
            </a:r>
            <a:r>
              <a:rPr lang="en-US" dirty="0">
                <a:sym typeface="Wingdings" panose="05000000000000000000" pitchFamily="2" charset="2"/>
              </a:rPr>
              <a:t> continuous assignment</a:t>
            </a:r>
            <a:endParaRPr lang="en-US" dirty="0"/>
          </a:p>
          <a:p>
            <a:pPr lvl="1"/>
            <a:r>
              <a:rPr lang="en-US" dirty="0"/>
              <a:t>Wire belongs to this group</a:t>
            </a:r>
          </a:p>
          <a:p>
            <a:r>
              <a:rPr lang="en-US" dirty="0"/>
              <a:t>“Variables” are types for storing information </a:t>
            </a:r>
            <a:r>
              <a:rPr lang="en-US" dirty="0">
                <a:sym typeface="Wingdings" panose="05000000000000000000" pitchFamily="2" charset="2"/>
              </a:rPr>
              <a:t> synced with clock</a:t>
            </a:r>
            <a:endParaRPr lang="en-US" dirty="0"/>
          </a:p>
          <a:p>
            <a:pPr lvl="1"/>
            <a:r>
              <a:rPr lang="en-US" dirty="0"/>
              <a:t>Reg belongs to this group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1750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50A08-DB74-442E-9B25-8D74680EB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586DC-9F14-4B0C-82CA-5FF51BB95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2802804"/>
          </a:xfrm>
        </p:spPr>
        <p:txBody>
          <a:bodyPr/>
          <a:lstStyle/>
          <a:p>
            <a:r>
              <a:rPr lang="en-US" dirty="0"/>
              <a:t>Container for defining synchronous logic within a module</a:t>
            </a:r>
          </a:p>
          <a:p>
            <a:r>
              <a:rPr lang="en-US" dirty="0"/>
              <a:t>“&lt;=“ used for assignment</a:t>
            </a:r>
          </a:p>
          <a:p>
            <a:r>
              <a:rPr lang="en-US" dirty="0"/>
              <a:t>Everything inside must be “variable” type</a:t>
            </a:r>
          </a:p>
          <a:p>
            <a:r>
              <a:rPr lang="en-US" dirty="0"/>
              <a:t>Uses “always”, “</a:t>
            </a:r>
            <a:r>
              <a:rPr lang="en-US" dirty="0" err="1"/>
              <a:t>posedge</a:t>
            </a:r>
            <a:r>
              <a:rPr lang="en-US" dirty="0"/>
              <a:t>”, “begin” and “end” keywords</a:t>
            </a:r>
          </a:p>
          <a:p>
            <a:r>
              <a:rPr lang="en-US" dirty="0"/>
              <a:t>Syntax: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52D798-D756-4B74-9D93-9366F410272B}"/>
              </a:ext>
            </a:extLst>
          </p:cNvPr>
          <p:cNvSpPr txBox="1"/>
          <p:nvPr/>
        </p:nvSpPr>
        <p:spPr>
          <a:xfrm>
            <a:off x="1477818" y="5052291"/>
            <a:ext cx="2997103" cy="147732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always @ (</a:t>
            </a:r>
            <a:r>
              <a:rPr lang="en-US" dirty="0" err="1">
                <a:solidFill>
                  <a:schemeClr val="bg1"/>
                </a:solidFill>
              </a:rPr>
              <a:t>posedge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clk</a:t>
            </a:r>
            <a:r>
              <a:rPr lang="en-US" dirty="0">
                <a:solidFill>
                  <a:schemeClr val="bg1"/>
                </a:solidFill>
              </a:rPr>
              <a:t>) begin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a &lt;= b;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50009803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5A7D-C299-44B8-BF86-41E80562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Clock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24590-525C-4E54-A8F9-E9A7D85DEB23}"/>
              </a:ext>
            </a:extLst>
          </p:cNvPr>
          <p:cNvSpPr txBox="1"/>
          <p:nvPr/>
        </p:nvSpPr>
        <p:spPr>
          <a:xfrm>
            <a:off x="1141413" y="1899832"/>
            <a:ext cx="4742152" cy="43396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module </a:t>
            </a:r>
            <a:r>
              <a:rPr lang="en-US" sz="1200" dirty="0" err="1">
                <a:solidFill>
                  <a:schemeClr val="bg1"/>
                </a:solidFill>
              </a:rPr>
              <a:t>top_module</a:t>
            </a:r>
            <a:r>
              <a:rPr lang="en-US" sz="1200" dirty="0">
                <a:solidFill>
                  <a:schemeClr val="bg1"/>
                </a:solidFill>
              </a:rPr>
              <a:t> (input </a:t>
            </a:r>
            <a:r>
              <a:rPr lang="en-US" sz="1200" dirty="0" err="1">
                <a:solidFill>
                  <a:schemeClr val="bg1"/>
                </a:solidFill>
              </a:rPr>
              <a:t>clk</a:t>
            </a:r>
            <a:r>
              <a:rPr lang="en-US" sz="1200" dirty="0">
                <a:solidFill>
                  <a:schemeClr val="bg1"/>
                </a:solidFill>
              </a:rPr>
              <a:t>, output led1, output led2);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reg [15:0] </a:t>
            </a:r>
            <a:r>
              <a:rPr lang="en-US" sz="1200" dirty="0" err="1">
                <a:solidFill>
                  <a:schemeClr val="bg1"/>
                </a:solidFill>
              </a:rPr>
              <a:t>clk_count</a:t>
            </a:r>
            <a:r>
              <a:rPr lang="en-US" sz="1200" dirty="0">
                <a:solidFill>
                  <a:schemeClr val="bg1"/>
                </a:solidFill>
              </a:rPr>
              <a:t> = 16'b0;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assign led1 = (</a:t>
            </a:r>
            <a:r>
              <a:rPr lang="en-US" sz="1200" dirty="0" err="1">
                <a:solidFill>
                  <a:schemeClr val="bg1"/>
                </a:solidFill>
              </a:rPr>
              <a:t>clk_count</a:t>
            </a:r>
            <a:r>
              <a:rPr lang="en-US" sz="1200" dirty="0">
                <a:solidFill>
                  <a:schemeClr val="bg1"/>
                </a:solidFill>
              </a:rPr>
              <a:t>[15] &amp; </a:t>
            </a:r>
            <a:r>
              <a:rPr lang="en-US" sz="1200" dirty="0" err="1">
                <a:solidFill>
                  <a:schemeClr val="bg1"/>
                </a:solidFill>
              </a:rPr>
              <a:t>clk_count</a:t>
            </a:r>
            <a:r>
              <a:rPr lang="en-US" sz="1200" dirty="0">
                <a:solidFill>
                  <a:schemeClr val="bg1"/>
                </a:solidFill>
              </a:rPr>
              <a:t>[14]);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assign led2 = ~(</a:t>
            </a:r>
            <a:r>
              <a:rPr lang="en-US" sz="1200" dirty="0" err="1">
                <a:solidFill>
                  <a:schemeClr val="bg1"/>
                </a:solidFill>
              </a:rPr>
              <a:t>clk_count</a:t>
            </a:r>
            <a:r>
              <a:rPr lang="en-US" sz="1200" dirty="0">
                <a:solidFill>
                  <a:schemeClr val="bg1"/>
                </a:solidFill>
              </a:rPr>
              <a:t>[15] &amp; </a:t>
            </a:r>
            <a:r>
              <a:rPr lang="en-US" sz="1200" dirty="0" err="1">
                <a:solidFill>
                  <a:schemeClr val="bg1"/>
                </a:solidFill>
              </a:rPr>
              <a:t>clk_count</a:t>
            </a:r>
            <a:r>
              <a:rPr lang="en-US" sz="1200" dirty="0">
                <a:solidFill>
                  <a:schemeClr val="bg1"/>
                </a:solidFill>
              </a:rPr>
              <a:t>[14]);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always @ (</a:t>
            </a:r>
            <a:r>
              <a:rPr lang="en-US" sz="1200" dirty="0" err="1">
                <a:solidFill>
                  <a:schemeClr val="bg1"/>
                </a:solidFill>
              </a:rPr>
              <a:t>posedge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clk</a:t>
            </a:r>
            <a:r>
              <a:rPr lang="en-US" sz="1200" dirty="0">
                <a:solidFill>
                  <a:schemeClr val="bg1"/>
                </a:solidFill>
              </a:rPr>
              <a:t>) begin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	</a:t>
            </a:r>
            <a:r>
              <a:rPr lang="en-US" sz="1200" dirty="0" err="1">
                <a:solidFill>
                  <a:schemeClr val="bg1"/>
                </a:solidFill>
              </a:rPr>
              <a:t>clk_count</a:t>
            </a:r>
            <a:r>
              <a:rPr lang="en-US" sz="1200" dirty="0">
                <a:solidFill>
                  <a:schemeClr val="bg1"/>
                </a:solidFill>
              </a:rPr>
              <a:t> &lt;= </a:t>
            </a:r>
            <a:r>
              <a:rPr lang="en-US" sz="1200" dirty="0" err="1">
                <a:solidFill>
                  <a:schemeClr val="bg1"/>
                </a:solidFill>
              </a:rPr>
              <a:t>clk_count</a:t>
            </a:r>
            <a:r>
              <a:rPr lang="en-US" sz="1200" dirty="0">
                <a:solidFill>
                  <a:schemeClr val="bg1"/>
                </a:solidFill>
              </a:rPr>
              <a:t> + 16'b1;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end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	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 err="1">
                <a:solidFill>
                  <a:schemeClr val="bg1"/>
                </a:solidFill>
              </a:rPr>
              <a:t>endmodule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41675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232A-73AD-4CC7-803B-123375761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56916-C997-451D-8E9F-BC03B5FAE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048572"/>
          </a:xfrm>
        </p:spPr>
        <p:txBody>
          <a:bodyPr>
            <a:normAutofit/>
          </a:bodyPr>
          <a:lstStyle/>
          <a:p>
            <a:r>
              <a:rPr lang="en-US" dirty="0"/>
              <a:t>Technically, the way we used the clock was incorrect</a:t>
            </a:r>
          </a:p>
          <a:p>
            <a:r>
              <a:rPr lang="en-US" dirty="0"/>
              <a:t>On power-up, the oscillator produces an unstable clock, and we don’t want to be performing any operations at this time</a:t>
            </a:r>
          </a:p>
          <a:p>
            <a:r>
              <a:rPr lang="en-US" dirty="0"/>
              <a:t>This is overcome with something called </a:t>
            </a:r>
            <a:r>
              <a:rPr lang="en-US" dirty="0" err="1"/>
              <a:t>pll</a:t>
            </a:r>
            <a:r>
              <a:rPr lang="en-US" dirty="0"/>
              <a:t>, which produces a signal when the clock is stable – we use this to delay operations</a:t>
            </a:r>
          </a:p>
          <a:p>
            <a:r>
              <a:rPr lang="en-US" dirty="0"/>
              <a:t>Additionally, our board should use a reset button – so that the contents of the register are in a known state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6768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5A7D-C299-44B8-BF86-41E805624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24590-525C-4E54-A8F9-E9A7D85DEB23}"/>
              </a:ext>
            </a:extLst>
          </p:cNvPr>
          <p:cNvSpPr txBox="1"/>
          <p:nvPr/>
        </p:nvSpPr>
        <p:spPr>
          <a:xfrm>
            <a:off x="1141413" y="1899832"/>
            <a:ext cx="6101868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module </a:t>
            </a:r>
            <a:r>
              <a:rPr lang="en-US" sz="1600" dirty="0" err="1">
                <a:solidFill>
                  <a:schemeClr val="bg1"/>
                </a:solidFill>
              </a:rPr>
              <a:t>top_module</a:t>
            </a:r>
            <a:r>
              <a:rPr lang="en-US" sz="1600" dirty="0">
                <a:solidFill>
                  <a:schemeClr val="bg1"/>
                </a:solidFill>
              </a:rPr>
              <a:t> (input </a:t>
            </a:r>
            <a:r>
              <a:rPr lang="en-US" sz="1600" dirty="0" err="1">
                <a:solidFill>
                  <a:schemeClr val="bg1"/>
                </a:solidFill>
              </a:rPr>
              <a:t>pll_LOCKED</a:t>
            </a:r>
            <a:r>
              <a:rPr lang="en-US" sz="1600" dirty="0">
                <a:solidFill>
                  <a:schemeClr val="bg1"/>
                </a:solidFill>
              </a:rPr>
              <a:t>, input </a:t>
            </a:r>
            <a:r>
              <a:rPr lang="en-US" sz="1600" dirty="0" err="1">
                <a:solidFill>
                  <a:schemeClr val="bg1"/>
                </a:solidFill>
              </a:rPr>
              <a:t>pll_CLK</a:t>
            </a:r>
            <a:r>
              <a:rPr lang="en-US" sz="1600" dirty="0">
                <a:solidFill>
                  <a:schemeClr val="bg1"/>
                </a:solidFill>
              </a:rPr>
              <a:t>, input btn1, output led1, output led2);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	reg [25:0] </a:t>
            </a:r>
            <a:r>
              <a:rPr lang="en-US" sz="1600" dirty="0" err="1">
                <a:solidFill>
                  <a:schemeClr val="bg1"/>
                </a:solidFill>
              </a:rPr>
              <a:t>clk_count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	assign led1 = (</a:t>
            </a:r>
            <a:r>
              <a:rPr lang="en-US" sz="1600" dirty="0" err="1">
                <a:solidFill>
                  <a:schemeClr val="bg1"/>
                </a:solidFill>
              </a:rPr>
              <a:t>clk_count</a:t>
            </a:r>
            <a:r>
              <a:rPr lang="en-US" sz="1600" dirty="0">
                <a:solidFill>
                  <a:schemeClr val="bg1"/>
                </a:solidFill>
              </a:rPr>
              <a:t>[25] &amp; </a:t>
            </a:r>
            <a:r>
              <a:rPr lang="en-US" sz="1600" dirty="0" err="1">
                <a:solidFill>
                  <a:schemeClr val="bg1"/>
                </a:solidFill>
              </a:rPr>
              <a:t>clk_count</a:t>
            </a:r>
            <a:r>
              <a:rPr lang="en-US" sz="1600" dirty="0">
                <a:solidFill>
                  <a:schemeClr val="bg1"/>
                </a:solidFill>
              </a:rPr>
              <a:t>[24]);</a:t>
            </a:r>
          </a:p>
          <a:p>
            <a:r>
              <a:rPr lang="en-US" sz="1600" dirty="0">
                <a:solidFill>
                  <a:schemeClr val="bg1"/>
                </a:solidFill>
              </a:rPr>
              <a:t>	assign led2 = ~(</a:t>
            </a:r>
            <a:r>
              <a:rPr lang="en-US" sz="1600" dirty="0" err="1">
                <a:solidFill>
                  <a:schemeClr val="bg1"/>
                </a:solidFill>
              </a:rPr>
              <a:t>clk_count</a:t>
            </a:r>
            <a:r>
              <a:rPr lang="en-US" sz="1600" dirty="0">
                <a:solidFill>
                  <a:schemeClr val="bg1"/>
                </a:solidFill>
              </a:rPr>
              <a:t>[25] &amp; </a:t>
            </a:r>
            <a:r>
              <a:rPr lang="en-US" sz="1600" dirty="0" err="1">
                <a:solidFill>
                  <a:schemeClr val="bg1"/>
                </a:solidFill>
              </a:rPr>
              <a:t>clk_count</a:t>
            </a:r>
            <a:r>
              <a:rPr lang="en-US" sz="1600" dirty="0">
                <a:solidFill>
                  <a:schemeClr val="bg1"/>
                </a:solidFill>
              </a:rPr>
              <a:t>[24]);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	always @ (</a:t>
            </a:r>
            <a:r>
              <a:rPr lang="en-US" sz="1600" dirty="0" err="1">
                <a:solidFill>
                  <a:schemeClr val="bg1"/>
                </a:solidFill>
              </a:rPr>
              <a:t>posedge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pll_CLK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negedge</a:t>
            </a:r>
            <a:r>
              <a:rPr lang="en-US" sz="1600" dirty="0">
                <a:solidFill>
                  <a:schemeClr val="bg1"/>
                </a:solidFill>
              </a:rPr>
              <a:t> btn1) begin</a:t>
            </a:r>
          </a:p>
          <a:p>
            <a:r>
              <a:rPr lang="en-US" sz="1600" dirty="0">
                <a:solidFill>
                  <a:schemeClr val="bg1"/>
                </a:solidFill>
              </a:rPr>
              <a:t>		if(btn1) begin</a:t>
            </a:r>
          </a:p>
          <a:p>
            <a:r>
              <a:rPr lang="en-US" sz="1600" dirty="0">
                <a:solidFill>
                  <a:schemeClr val="bg1"/>
                </a:solidFill>
              </a:rPr>
              <a:t>			</a:t>
            </a:r>
            <a:r>
              <a:rPr lang="en-US" sz="1600" dirty="0" err="1">
                <a:solidFill>
                  <a:schemeClr val="bg1"/>
                </a:solidFill>
              </a:rPr>
              <a:t>clk_count</a:t>
            </a:r>
            <a:r>
              <a:rPr lang="en-US" sz="1600" dirty="0">
                <a:solidFill>
                  <a:schemeClr val="bg1"/>
                </a:solidFill>
              </a:rPr>
              <a:t> &lt;= 26'b0;</a:t>
            </a:r>
          </a:p>
          <a:p>
            <a:r>
              <a:rPr lang="en-US" sz="1600" dirty="0">
                <a:solidFill>
                  <a:schemeClr val="bg1"/>
                </a:solidFill>
              </a:rPr>
              <a:t>		end</a:t>
            </a:r>
          </a:p>
          <a:p>
            <a:r>
              <a:rPr lang="en-US" sz="1600" dirty="0">
                <a:solidFill>
                  <a:schemeClr val="bg1"/>
                </a:solidFill>
              </a:rPr>
              <a:t>		else if (</a:t>
            </a:r>
            <a:r>
              <a:rPr lang="en-US" sz="1600" dirty="0" err="1">
                <a:solidFill>
                  <a:schemeClr val="bg1"/>
                </a:solidFill>
              </a:rPr>
              <a:t>pll_LOCKED</a:t>
            </a:r>
            <a:r>
              <a:rPr lang="en-US" sz="1600" dirty="0">
                <a:solidFill>
                  <a:schemeClr val="bg1"/>
                </a:solidFill>
              </a:rPr>
              <a:t>) begin</a:t>
            </a:r>
          </a:p>
          <a:p>
            <a:r>
              <a:rPr lang="en-US" sz="1600" dirty="0">
                <a:solidFill>
                  <a:schemeClr val="bg1"/>
                </a:solidFill>
              </a:rPr>
              <a:t>			</a:t>
            </a:r>
            <a:r>
              <a:rPr lang="en-US" sz="1600" dirty="0" err="1">
                <a:solidFill>
                  <a:schemeClr val="bg1"/>
                </a:solidFill>
              </a:rPr>
              <a:t>clk_count</a:t>
            </a:r>
            <a:r>
              <a:rPr lang="en-US" sz="1600" dirty="0">
                <a:solidFill>
                  <a:schemeClr val="bg1"/>
                </a:solidFill>
              </a:rPr>
              <a:t> &lt;= </a:t>
            </a:r>
            <a:r>
              <a:rPr lang="en-US" sz="1600" dirty="0" err="1">
                <a:solidFill>
                  <a:schemeClr val="bg1"/>
                </a:solidFill>
              </a:rPr>
              <a:t>clk_count</a:t>
            </a:r>
            <a:r>
              <a:rPr lang="en-US" sz="1600" dirty="0">
                <a:solidFill>
                  <a:schemeClr val="bg1"/>
                </a:solidFill>
              </a:rPr>
              <a:t> + 26'b1;</a:t>
            </a:r>
          </a:p>
          <a:p>
            <a:r>
              <a:rPr lang="en-US" sz="1600" dirty="0">
                <a:solidFill>
                  <a:schemeClr val="bg1"/>
                </a:solidFill>
              </a:rPr>
              <a:t>		end</a:t>
            </a:r>
          </a:p>
          <a:p>
            <a:r>
              <a:rPr lang="en-US" sz="1600" dirty="0">
                <a:solidFill>
                  <a:schemeClr val="bg1"/>
                </a:solidFill>
              </a:rPr>
              <a:t>	end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 err="1">
                <a:solidFill>
                  <a:schemeClr val="bg1"/>
                </a:solidFill>
              </a:rPr>
              <a:t>endmodule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5307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F239-F468-497B-BB60-59F8D76B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demo video">
            <a:hlinkClick r:id="" action="ppaction://media"/>
            <a:extLst>
              <a:ext uri="{FF2B5EF4-FFF2-40B4-BE49-F238E27FC236}">
                <a16:creationId xmlns:a16="http://schemas.microsoft.com/office/drawing/2014/main" id="{95DB672A-AE28-4D0D-AEE2-FAC99AF3C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4465" y="1762871"/>
            <a:ext cx="8443069" cy="474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19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1AD92-2B6D-4E40-8A7B-9D2F6E93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What is fpga?</a:t>
            </a:r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841FBBC6-43E4-4AF4-A71F-92AF1DF473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46" r="-1" b="14780"/>
          <a:stretch/>
        </p:blipFill>
        <p:spPr>
          <a:xfrm>
            <a:off x="3468948" y="4382000"/>
            <a:ext cx="2327538" cy="1173372"/>
          </a:xfrm>
          <a:custGeom>
            <a:avLst/>
            <a:gdLst>
              <a:gd name="connsiteX0" fmla="*/ 0 w 2327538"/>
              <a:gd name="connsiteY0" fmla="*/ 0 h 3047892"/>
              <a:gd name="connsiteX1" fmla="*/ 2327538 w 2327538"/>
              <a:gd name="connsiteY1" fmla="*/ 0 h 3047892"/>
              <a:gd name="connsiteX2" fmla="*/ 2327538 w 2327538"/>
              <a:gd name="connsiteY2" fmla="*/ 2899764 h 3047892"/>
              <a:gd name="connsiteX3" fmla="*/ 2179410 w 2327538"/>
              <a:gd name="connsiteY3" fmla="*/ 3047892 h 3047892"/>
              <a:gd name="connsiteX4" fmla="*/ 0 w 2327538"/>
              <a:gd name="connsiteY4" fmla="*/ 3047892 h 304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7538" h="3047892">
                <a:moveTo>
                  <a:pt x="0" y="0"/>
                </a:moveTo>
                <a:lnTo>
                  <a:pt x="2327538" y="0"/>
                </a:lnTo>
                <a:lnTo>
                  <a:pt x="2327538" y="2899764"/>
                </a:lnTo>
                <a:cubicBezTo>
                  <a:pt x="2327538" y="2981573"/>
                  <a:pt x="2261219" y="3047892"/>
                  <a:pt x="2179410" y="3047892"/>
                </a:cubicBezTo>
                <a:lnTo>
                  <a:pt x="0" y="3047892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circuit board&#10;&#10;Description automatically generated">
            <a:extLst>
              <a:ext uri="{FF2B5EF4-FFF2-40B4-BE49-F238E27FC236}">
                <a16:creationId xmlns:a16="http://schemas.microsoft.com/office/drawing/2014/main" id="{48B96228-B731-49CF-B301-F63FFA306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68" r="3" b="7629"/>
          <a:stretch/>
        </p:blipFill>
        <p:spPr>
          <a:xfrm>
            <a:off x="3468949" y="2497720"/>
            <a:ext cx="2327537" cy="1874520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4F6C6FA4-BEF3-47ED-A608-C8F62BCDF3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921" r="3" b="3189"/>
          <a:stretch/>
        </p:blipFill>
        <p:spPr>
          <a:xfrm>
            <a:off x="1141410" y="3680852"/>
            <a:ext cx="2327537" cy="1874520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4926A1E3-95B4-4FDD-A800-7DE39FE6B1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08" r="-6" b="17159"/>
          <a:stretch/>
        </p:blipFill>
        <p:spPr>
          <a:xfrm>
            <a:off x="1141411" y="2497720"/>
            <a:ext cx="2327537" cy="1170432"/>
          </a:xfrm>
          <a:custGeom>
            <a:avLst/>
            <a:gdLst>
              <a:gd name="connsiteX0" fmla="*/ 148128 w 2327537"/>
              <a:gd name="connsiteY0" fmla="*/ 0 h 3047892"/>
              <a:gd name="connsiteX1" fmla="*/ 2327537 w 2327537"/>
              <a:gd name="connsiteY1" fmla="*/ 0 h 3047892"/>
              <a:gd name="connsiteX2" fmla="*/ 2327537 w 2327537"/>
              <a:gd name="connsiteY2" fmla="*/ 3047892 h 3047892"/>
              <a:gd name="connsiteX3" fmla="*/ 0 w 2327537"/>
              <a:gd name="connsiteY3" fmla="*/ 3047892 h 3047892"/>
              <a:gd name="connsiteX4" fmla="*/ 0 w 2327537"/>
              <a:gd name="connsiteY4" fmla="*/ 148128 h 3047892"/>
              <a:gd name="connsiteX5" fmla="*/ 148128 w 2327537"/>
              <a:gd name="connsiteY5" fmla="*/ 0 h 3047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27537" h="3047892">
                <a:moveTo>
                  <a:pt x="148128" y="0"/>
                </a:moveTo>
                <a:lnTo>
                  <a:pt x="2327537" y="0"/>
                </a:lnTo>
                <a:lnTo>
                  <a:pt x="2327537" y="3047892"/>
                </a:lnTo>
                <a:lnTo>
                  <a:pt x="0" y="3047892"/>
                </a:lnTo>
                <a:lnTo>
                  <a:pt x="0" y="148128"/>
                </a:lnTo>
                <a:cubicBezTo>
                  <a:pt x="0" y="66319"/>
                  <a:pt x="66319" y="0"/>
                  <a:pt x="148128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56BAB-7B21-4A7E-BCCC-8B4E6E17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2890" y="2178327"/>
            <a:ext cx="4844521" cy="4407346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Stands for field-programmable gate array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Comes from the fact that they can be reprogrammed “in the field”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FPGAs are pieces of re-configurable computer hardware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You specify a circuit, and the FPGA is configured to match that design – this can be as simple as 1 logic gate, or as complex as entire multicore processors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Produced by 4 major vendors: Xilinx, Altera (intel), Lattice, and </a:t>
            </a:r>
            <a:r>
              <a:rPr lang="en-US" sz="2000" dirty="0" err="1"/>
              <a:t>Efinix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000" dirty="0"/>
              <a:t>Can cost anywhere from $1 to $91,000</a:t>
            </a:r>
          </a:p>
        </p:txBody>
      </p:sp>
    </p:spTree>
    <p:extLst>
      <p:ext uri="{BB962C8B-B14F-4D97-AF65-F5344CB8AC3E}">
        <p14:creationId xmlns:p14="http://schemas.microsoft.com/office/powerpoint/2010/main" val="275767466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3436-4CC6-40CB-A885-7E2120DF2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8322-15FD-4E8C-90E6-8D5435935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0618" y="1671972"/>
            <a:ext cx="5804851" cy="4721203"/>
          </a:xfrm>
        </p:spPr>
        <p:txBody>
          <a:bodyPr>
            <a:normAutofit/>
          </a:bodyPr>
          <a:lstStyle/>
          <a:p>
            <a:r>
              <a:rPr lang="en-US" dirty="0"/>
              <a:t>Programmable logic blocks – implement basic logic functions</a:t>
            </a:r>
          </a:p>
          <a:p>
            <a:pPr lvl="1"/>
            <a:r>
              <a:rPr lang="en-US" dirty="0"/>
              <a:t>Combinatorial logic  - and, or, </a:t>
            </a:r>
            <a:r>
              <a:rPr lang="en-US" dirty="0" err="1"/>
              <a:t>xor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Flip-flops – store output from combinatorial logic</a:t>
            </a:r>
          </a:p>
          <a:p>
            <a:pPr lvl="1"/>
            <a:r>
              <a:rPr lang="en-US" dirty="0"/>
              <a:t>Specialized blocks (</a:t>
            </a:r>
            <a:r>
              <a:rPr lang="en-US" dirty="0" err="1"/>
              <a:t>ie</a:t>
            </a:r>
            <a:r>
              <a:rPr lang="en-US" dirty="0"/>
              <a:t>. memory) – vendor specific</a:t>
            </a:r>
          </a:p>
          <a:p>
            <a:r>
              <a:rPr lang="en-US" dirty="0"/>
              <a:t>Programmable interconnects – link logic blocks together as specified</a:t>
            </a:r>
          </a:p>
          <a:p>
            <a:r>
              <a:rPr lang="en-US" dirty="0"/>
              <a:t>Programmable I/O – make off-chip connections</a:t>
            </a:r>
          </a:p>
        </p:txBody>
      </p:sp>
      <p:pic>
        <p:nvPicPr>
          <p:cNvPr id="5" name="Picture 4" descr="A picture containing building&#10;&#10;Description automatically generated">
            <a:extLst>
              <a:ext uri="{FF2B5EF4-FFF2-40B4-BE49-F238E27FC236}">
                <a16:creationId xmlns:a16="http://schemas.microsoft.com/office/drawing/2014/main" id="{CC1E5CBC-CF69-422A-BB36-D7D69B408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765004"/>
            <a:ext cx="5189205" cy="425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8951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8894-C8EF-42CB-BAD0-857DE568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-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E186-785D-4803-BD1A-676261C2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8" y="1685131"/>
            <a:ext cx="4649783" cy="823912"/>
          </a:xfrm>
        </p:spPr>
        <p:txBody>
          <a:bodyPr/>
          <a:lstStyle/>
          <a:p>
            <a:r>
              <a:rPr lang="en-US" dirty="0"/>
              <a:t>FPGA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C2D8C-89CF-4775-BD30-E12DCD55A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509043"/>
            <a:ext cx="4878391" cy="3729831"/>
          </a:xfrm>
        </p:spPr>
        <p:txBody>
          <a:bodyPr>
            <a:normAutofit/>
          </a:bodyPr>
          <a:lstStyle/>
          <a:p>
            <a:r>
              <a:rPr lang="en-US" dirty="0"/>
              <a:t>Designs are specified using HDLs (hardware description languages), such as Verilog and VHDL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6C80F-C722-47FA-B7CD-8E9969BAD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685131"/>
            <a:ext cx="4646602" cy="82391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49E93-E89A-462B-8A0C-C76E1856E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9042"/>
            <a:ext cx="4875210" cy="3729831"/>
          </a:xfrm>
        </p:spPr>
        <p:txBody>
          <a:bodyPr>
            <a:normAutofit/>
          </a:bodyPr>
          <a:lstStyle/>
          <a:p>
            <a:r>
              <a:rPr lang="en-US" dirty="0"/>
              <a:t>Designs are specified with high-level programming languages, such as C++, Java, and Python</a:t>
            </a:r>
          </a:p>
        </p:txBody>
      </p:sp>
    </p:spTree>
    <p:extLst>
      <p:ext uri="{BB962C8B-B14F-4D97-AF65-F5344CB8AC3E}">
        <p14:creationId xmlns:p14="http://schemas.microsoft.com/office/powerpoint/2010/main" val="187715576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8894-C8EF-42CB-BAD0-857DE568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- compilation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E186-785D-4803-BD1A-676261C2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8" y="1685131"/>
            <a:ext cx="4649783" cy="823912"/>
          </a:xfrm>
        </p:spPr>
        <p:txBody>
          <a:bodyPr/>
          <a:lstStyle/>
          <a:p>
            <a:r>
              <a:rPr lang="en-US" dirty="0"/>
              <a:t>FPGA Steps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C2D8C-89CF-4775-BD30-E12DCD55A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509043"/>
            <a:ext cx="4878391" cy="3729831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Synthesis</a:t>
            </a:r>
            <a:r>
              <a:rPr lang="en-US" dirty="0"/>
              <a:t> – Verilog is converted into a netlist, which describes the basic blocks (primitives) needed (think a recipe)</a:t>
            </a:r>
          </a:p>
          <a:p>
            <a:r>
              <a:rPr lang="en-US" u="sng" dirty="0"/>
              <a:t>Place &amp; Route (P&amp;R) </a:t>
            </a:r>
            <a:r>
              <a:rPr lang="en-US" dirty="0"/>
              <a:t>– Netlist is mapped to the primitives physically present on the FPGA (matching to the ingredients you have)</a:t>
            </a:r>
          </a:p>
          <a:p>
            <a:r>
              <a:rPr lang="en-US" u="sng" dirty="0"/>
              <a:t>Bitstream generation </a:t>
            </a:r>
            <a:r>
              <a:rPr lang="en-US" dirty="0"/>
              <a:t>– Results of P&amp;R are translated into a format the FPGA can read from flash memory (hex)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6C80F-C722-47FA-B7CD-8E9969BAD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685131"/>
            <a:ext cx="4646602" cy="823912"/>
          </a:xfrm>
        </p:spPr>
        <p:txBody>
          <a:bodyPr/>
          <a:lstStyle/>
          <a:p>
            <a:r>
              <a:rPr lang="en-US" dirty="0"/>
              <a:t>Software Steps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49E93-E89A-462B-8A0C-C76E1856E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9042"/>
            <a:ext cx="4875210" cy="3729831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Compiler</a:t>
            </a:r>
            <a:r>
              <a:rPr lang="en-US" dirty="0"/>
              <a:t> – High-level programming language is converted into instructions the processor understands. (example: GNU compiler for C++)</a:t>
            </a:r>
          </a:p>
          <a:p>
            <a:r>
              <a:rPr lang="en-US" u="sng" dirty="0"/>
              <a:t>Linker</a:t>
            </a:r>
            <a:r>
              <a:rPr lang="en-US" dirty="0"/>
              <a:t> – combines the various compiled files in a project into one executable to run on the processor</a:t>
            </a:r>
            <a:endParaRPr lang="en-US"/>
          </a:p>
          <a:p>
            <a:r>
              <a:rPr lang="en-US" u="sng"/>
              <a:t>Executable</a:t>
            </a:r>
            <a:r>
              <a:rPr lang="en-US"/>
              <a:t> – .exe</a:t>
            </a:r>
            <a:endParaRPr lang="en-US" u="sng"/>
          </a:p>
        </p:txBody>
      </p:sp>
    </p:spTree>
    <p:extLst>
      <p:ext uri="{BB962C8B-B14F-4D97-AF65-F5344CB8AC3E}">
        <p14:creationId xmlns:p14="http://schemas.microsoft.com/office/powerpoint/2010/main" val="23675933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C8894-C8EF-42CB-BAD0-857DE568E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- Debugging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E186-785D-4803-BD1A-676261C23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18" y="1685131"/>
            <a:ext cx="4649783" cy="823912"/>
          </a:xfrm>
        </p:spPr>
        <p:txBody>
          <a:bodyPr/>
          <a:lstStyle/>
          <a:p>
            <a:r>
              <a:rPr lang="en-US" dirty="0"/>
              <a:t>FPGA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C2D8C-89CF-4775-BD30-E12DCD55A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2509043"/>
            <a:ext cx="4878391" cy="1066005"/>
          </a:xfrm>
        </p:spPr>
        <p:txBody>
          <a:bodyPr>
            <a:normAutofit/>
          </a:bodyPr>
          <a:lstStyle/>
          <a:p>
            <a:r>
              <a:rPr lang="en-US" dirty="0"/>
              <a:t>Debugging is done by looking at waveforms (physical signals)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6C80F-C722-47FA-B7CD-8E9969BAD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685131"/>
            <a:ext cx="4646602" cy="82391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49E93-E89A-462B-8A0C-C76E1856E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9043"/>
            <a:ext cx="4875210" cy="1066004"/>
          </a:xfrm>
        </p:spPr>
        <p:txBody>
          <a:bodyPr>
            <a:normAutofit/>
          </a:bodyPr>
          <a:lstStyle/>
          <a:p>
            <a:r>
              <a:rPr lang="en-US" dirty="0"/>
              <a:t>Debugging is done by looking at data values (software constructs)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464C6-D24F-4926-AA83-E6D70DC85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7" y="3835270"/>
            <a:ext cx="4795514" cy="1645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A4038C-5974-4B49-ADEA-010E221AD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550" y="3919083"/>
            <a:ext cx="5213597" cy="147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2445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7843-5FF4-494F-821C-FDB27F2D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real world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0884F-FB8B-4B14-A061-A82551853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908731"/>
            <a:ext cx="3196899" cy="685800"/>
          </a:xfrm>
        </p:spPr>
        <p:txBody>
          <a:bodyPr/>
          <a:lstStyle/>
          <a:p>
            <a:pPr algn="ctr"/>
            <a:r>
              <a:rPr lang="en-US" dirty="0"/>
              <a:t>Strengths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8B9C49-D49A-4FD2-B0A9-2381759E185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7918" y="2596902"/>
            <a:ext cx="3208735" cy="3651497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Parallel processing – circuits on an FPGA can work completely independent of one another, greatly accelerating certain workloads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Reconfigurable – can be reprogrammed to a completely different hardware configuration quickly.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Configurable </a:t>
            </a:r>
            <a:r>
              <a:rPr lang="en-US" sz="1600" dirty="0"/>
              <a:t>IO </a:t>
            </a:r>
            <a:r>
              <a:rPr lang="en-US" sz="1600"/>
              <a:t>– easy to connect and swap various peripherals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0CF8C4-D5DC-4727-B28C-92DACE1CB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36653" y="1907371"/>
            <a:ext cx="3184385" cy="685800"/>
          </a:xfrm>
        </p:spPr>
        <p:txBody>
          <a:bodyPr/>
          <a:lstStyle/>
          <a:p>
            <a:pPr algn="ctr"/>
            <a:r>
              <a:rPr lang="en-US" dirty="0"/>
              <a:t>weaknesses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448072-8D8E-430F-9A9C-06F70CA0F99F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487850" y="2593170"/>
            <a:ext cx="3195830" cy="365149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Less space and energy efficient – because they are reconfigurable, they contain many elements you don’t use, eating up space and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Low clock speed – generally, fast FPGAs clock in around 500 MHz, where current CPUS are pushing 5 GHz, not ideal for naturally sequential tasks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AD9CE2-65D2-494A-8B7D-4BD5EC711D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46322" y="1907371"/>
            <a:ext cx="3194968" cy="685800"/>
          </a:xfrm>
        </p:spPr>
        <p:txBody>
          <a:bodyPr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96EBB6-D017-4096-BFD6-0F5B4A2D9095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33218" y="2596902"/>
            <a:ext cx="3194968" cy="385716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to design, prototype and test ASICS before and early in mass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Overlap with ASIC - Image processing, DSP, aerospace &amp; defense, medical systems,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Reconfigurability makes it perfect for certain tasks – Microsoft is using FPGAs to run Bing search algorithms, so that they can be reconfigured as algorithms change</a:t>
            </a:r>
          </a:p>
        </p:txBody>
      </p:sp>
    </p:spTree>
    <p:extLst>
      <p:ext uri="{BB962C8B-B14F-4D97-AF65-F5344CB8AC3E}">
        <p14:creationId xmlns:p14="http://schemas.microsoft.com/office/powerpoint/2010/main" val="5196575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C0599-E858-4919-AC15-9DF85BC1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Fpga</a:t>
            </a:r>
            <a:r>
              <a:rPr lang="en-US"/>
              <a:t> </a:t>
            </a:r>
            <a:r>
              <a:rPr lang="en-US" dirty="0"/>
              <a:t>Board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F387E-F65C-43F5-9FEB-8762021D5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0020" y="3429001"/>
            <a:ext cx="4649783" cy="39234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Fireant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EB8565-4CC6-4449-A129-0DD28CEF5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1" y="3821342"/>
            <a:ext cx="4878391" cy="27178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FPGA development board we will use in this workshop</a:t>
            </a:r>
          </a:p>
          <a:p>
            <a:r>
              <a:rPr lang="en-US" dirty="0"/>
              <a:t>Uses an </a:t>
            </a:r>
            <a:r>
              <a:rPr lang="en-US" dirty="0" err="1"/>
              <a:t>Efinix</a:t>
            </a:r>
            <a:r>
              <a:rPr lang="en-US" dirty="0"/>
              <a:t> Trion T8 FPGA (7k LE, 123Kb RAM)</a:t>
            </a:r>
          </a:p>
          <a:p>
            <a:r>
              <a:rPr lang="en-US" dirty="0"/>
              <a:t>Low-power and simple, making it perfect for getting started with FPGA</a:t>
            </a:r>
          </a:p>
          <a:p>
            <a:r>
              <a:rPr lang="en-US" dirty="0"/>
              <a:t>Low cost - $38 on Crowd Supply</a:t>
            </a:r>
          </a:p>
          <a:p>
            <a:r>
              <a:rPr lang="en-US" dirty="0"/>
              <a:t>Easy to use IDE for development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241142-BE7E-4B8E-99F4-148495E4B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9" y="3429000"/>
            <a:ext cx="4646602" cy="39234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Darsena</a:t>
            </a:r>
            <a:r>
              <a:rPr lang="en-US" dirty="0"/>
              <a:t> (mind chasers)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328F19-A376-4270-B172-28AA38EBD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3821342"/>
            <a:ext cx="4875210" cy="271780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Uses Lattice ECP5-UM FPGA (44k LUT, 1944 </a:t>
            </a:r>
            <a:r>
              <a:rPr lang="en-US" dirty="0" err="1"/>
              <a:t>Kb</a:t>
            </a:r>
            <a:r>
              <a:rPr lang="en-US" dirty="0"/>
              <a:t> RAM)</a:t>
            </a:r>
          </a:p>
          <a:p>
            <a:r>
              <a:rPr lang="en-US" dirty="0"/>
              <a:t>Large and powerful chip, enabling advanced functionality (private island project)</a:t>
            </a:r>
          </a:p>
          <a:p>
            <a:r>
              <a:rPr lang="en-US" dirty="0"/>
              <a:t>Integrated ethernet PHYs, with 4-channel PCS/SERDES on the FPGA</a:t>
            </a:r>
          </a:p>
          <a:p>
            <a:r>
              <a:rPr lang="en-US" dirty="0"/>
              <a:t>Powerful IDE for development</a:t>
            </a:r>
          </a:p>
        </p:txBody>
      </p:sp>
      <p:pic>
        <p:nvPicPr>
          <p:cNvPr id="7" name="Picture 6" descr="A circuit board&#10;&#10;Description automatically generated">
            <a:extLst>
              <a:ext uri="{FF2B5EF4-FFF2-40B4-BE49-F238E27FC236}">
                <a16:creationId xmlns:a16="http://schemas.microsoft.com/office/drawing/2014/main" id="{131783A7-EE70-4B3D-8A5B-9C8B9FF6E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3" t="20182" r="3" b="20471"/>
          <a:stretch/>
        </p:blipFill>
        <p:spPr>
          <a:xfrm>
            <a:off x="1370020" y="1842999"/>
            <a:ext cx="3086593" cy="1340529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0430B7-63C1-4376-975E-8C51623DD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9" y="1827892"/>
            <a:ext cx="2917303" cy="147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91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1565</Words>
  <Application>Microsoft Office PowerPoint</Application>
  <PresentationFormat>Widescreen</PresentationFormat>
  <Paragraphs>213</Paragraphs>
  <Slides>25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Tw Cen MT</vt:lpstr>
      <vt:lpstr>Circuit</vt:lpstr>
      <vt:lpstr>Intro to fpga</vt:lpstr>
      <vt:lpstr>Software vs hardware design</vt:lpstr>
      <vt:lpstr>What is fpga?</vt:lpstr>
      <vt:lpstr>Basic architecture</vt:lpstr>
      <vt:lpstr>Workflow - Programming</vt:lpstr>
      <vt:lpstr>Workflow - compilation</vt:lpstr>
      <vt:lpstr>Workflow - Debugging</vt:lpstr>
      <vt:lpstr>In the real world</vt:lpstr>
      <vt:lpstr>Fpga Board Examples</vt:lpstr>
      <vt:lpstr>Verilog HDL</vt:lpstr>
      <vt:lpstr>Basics</vt:lpstr>
      <vt:lpstr>Basic example</vt:lpstr>
      <vt:lpstr>wire</vt:lpstr>
      <vt:lpstr>Operators</vt:lpstr>
      <vt:lpstr>Practice</vt:lpstr>
      <vt:lpstr>Solution</vt:lpstr>
      <vt:lpstr>clock</vt:lpstr>
      <vt:lpstr>Binary values</vt:lpstr>
      <vt:lpstr>register</vt:lpstr>
      <vt:lpstr>Type groups</vt:lpstr>
      <vt:lpstr>Always block</vt:lpstr>
      <vt:lpstr>Clock example</vt:lpstr>
      <vt:lpstr>Side note</vt:lpstr>
      <vt:lpstr>Proper example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fpga</dc:title>
  <dc:creator>Mateusz Wolak</dc:creator>
  <cp:lastModifiedBy>Mateusz Wolak</cp:lastModifiedBy>
  <cp:revision>1</cp:revision>
  <dcterms:created xsi:type="dcterms:W3CDTF">2020-01-18T02:49:26Z</dcterms:created>
  <dcterms:modified xsi:type="dcterms:W3CDTF">2020-01-18T18:39:32Z</dcterms:modified>
</cp:coreProperties>
</file>